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988" y="-176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6/14/2024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6/14/2024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jpe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jpe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$49,000-$49,400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$80,700-$85,300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$50,596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$382,569*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$1,857</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49290" y="9145702"/>
            <a:ext cx="98937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.06.07.24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197086" y="1491726"/>
            <a:ext cx="2179626" cy="282816"/>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Osceola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$617-$4,112</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$500-$4,113</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078832" y="494673"/>
            <a:ext cx="1015304" cy="10119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8368" r="8368"/>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9EBAC9-CEFF-7EE0-2779-D729241D8018}"/>
              </a:ext>
            </a:extLst>
          </p:cNvPr>
          <p:cNvPicPr>
            <a:picLocks noChangeAspect="1"/>
          </p:cNvPicPr>
          <p:nvPr/>
        </p:nvPicPr>
        <p:blipFill rotWithShape="1">
          <a:blip r:embed="rId34"/>
          <a:srcRect l="8215" r="8215"/>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0" name="Picture 29" descr="A house with a lawn and a driveway&#10;&#10;Description automatically generated">
            <a:extLst>
              <a:ext uri="{FF2B5EF4-FFF2-40B4-BE49-F238E27FC236}">
                <a16:creationId xmlns:a16="http://schemas.microsoft.com/office/drawing/2014/main" id="{FD526311-EA35-FC7E-0B60-4437764E9285}"/>
              </a:ext>
            </a:extLst>
          </p:cNvPr>
          <p:cNvPicPr>
            <a:picLocks noChangeAspect="1"/>
          </p:cNvPicPr>
          <p:nvPr/>
        </p:nvPicPr>
        <p:blipFill rotWithShape="1">
          <a:blip r:embed="rId35">
            <a:extLst>
              <a:ext uri="{28A0092B-C50C-407E-A947-70E740481C1C}">
                <a14:useLocalDpi xmlns:a14="http://schemas.microsoft.com/office/drawing/2010/main" val="0"/>
              </a:ext>
            </a:extLst>
          </a:blip>
          <a:srcRect b="6558"/>
          <a:stretch/>
        </p:blipFill>
        <p:spPr bwMode="auto">
          <a:xfrm>
            <a:off x="4761631" y="5482283"/>
            <a:ext cx="2587443"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$49,200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$139,000</a:t>
            </a:r>
          </a:p>
        </p:txBody>
      </p:sp>
      <p:pic>
        <p:nvPicPr>
          <p:cNvPr id="34" name="Picture 33">
            <a:extLst>
              <a:ext uri="{FF2B5EF4-FFF2-40B4-BE49-F238E27FC236}">
                <a16:creationId xmlns:a16="http://schemas.microsoft.com/office/drawing/2014/main" id="{495E2925-A042-7C2F-4F5D-35B93E9A817F}"/>
              </a:ext>
            </a:extLst>
          </p:cNvPr>
          <p:cNvPicPr>
            <a:picLocks noChangeAspect="1"/>
          </p:cNvPicPr>
          <p:nvPr/>
        </p:nvPicPr>
        <p:blipFill rotWithShape="1">
          <a:blip r:embed="rId36"/>
          <a:srcRect l="7222" r="7222"/>
          <a:stretch/>
        </p:blipFill>
        <p:spPr bwMode="auto">
          <a:xfrm>
            <a:off x="4733894" y="5478675"/>
            <a:ext cx="2632711" cy="1854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$379,000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$83,000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20626</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68</cp:revision>
  <cp:lastPrinted>2023-03-21T15:20:22Z</cp:lastPrinted>
  <dcterms:created xsi:type="dcterms:W3CDTF">2022-05-24T17:15:36Z</dcterms:created>
  <dcterms:modified xsi:type="dcterms:W3CDTF">2024-06-14T16:04:45Z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