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3F34DC-848C-4C52-9BA3-8312C91F160C}" v="8" dt="2023-03-17T18:24:03.3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86" d="100"/>
          <a:sy n="86"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ie Bolter (Costley)" clId="Web-{0D3F34DC-848C-4C52-9BA3-8312C91F160C}"/>
    <pc:docChg chg="modSld">
      <pc:chgData name="Allie Bolter (Costley)" userId="" providerId="" clId="Web-{0D3F34DC-848C-4C52-9BA3-8312C91F160C}" dt="2023-03-17T18:23:59.126" v="2" actId="20577"/>
      <pc:docMkLst>
        <pc:docMk/>
      </pc:docMkLst>
      <pc:sldChg chg="modSp">
        <pc:chgData name="Allie Bolter (Costley)" userId="" providerId="" clId="Web-{0D3F34DC-848C-4C52-9BA3-8312C91F160C}" dt="2023-03-17T18:23:59.126" v="2" actId="20577"/>
        <pc:sldMkLst>
          <pc:docMk/>
          <pc:sldMk cId="1884505765" sldId="546"/>
        </pc:sldMkLst>
        <pc:spChg chg="mod">
          <ac:chgData name="Allie Bolter (Costley)" userId="" providerId="" clId="Web-{0D3F34DC-848C-4C52-9BA3-8312C91F160C}" dt="2023-03-17T18:23:59.126" v="2" actId="20577"/>
          <ac:spMkLst>
            <pc:docMk/>
            <pc:sldMk cId="1884505765" sldId="546"/>
            <ac:spMk id="6" creationId="{1B8AEF65-2F82-4210-A455-FF5F5EF799A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3/22/2023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03/14/23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03/14/23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03/14/23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03/14/23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3/13/23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248298620"/>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Monroe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$56,800 -$57,700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$57,000 = $37.50/hr.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552527021"/>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Monroe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$56,800 -$57,700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$62,500 - $63,400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$63,000 = $41.45/hr.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916891705"/>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Monroe County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$56,800 -$57,700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$62,500 - $63,400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$64,300 - $65,200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$73,900 -$76,300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$75,000 = $49.34/hr.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959511777"/>
              </p:ext>
            </p:extLst>
          </p:nvPr>
        </p:nvGraphicFramePr>
        <p:xfrm>
          <a:off x="342900" y="1919467"/>
          <a:ext cx="8458200" cy="299483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$79,200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$109,200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Curriculum Coordinator</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$71,700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$102,200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254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$103,700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$134,200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254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$106,900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$132,700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u="none" strike="noStrike" cap="none" dirty="0">
                <a:solidFill>
                  <a:schemeClr val="tx2"/>
                </a:solidFill>
                <a:latin typeface="Calibri"/>
                <a:ea typeface="Calibri"/>
                <a:cs typeface="Calibri"/>
                <a:sym typeface="Calibri"/>
              </a:rPr>
              <a:t>Monroe County School District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40549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$56.81/hr. (220 days)</a:t>
            </a:r>
          </a:p>
          <a:p>
            <a:pPr algn="ctr" defTabSz="914400">
              <a:defRPr/>
            </a:pPr>
            <a:r>
              <a:rPr lang="en-US" sz="2000" dirty="0">
                <a:solidFill>
                  <a:srgbClr val="7030A0"/>
                </a:solidFill>
                <a:latin typeface="Arial" panose="020B0604020202020204"/>
              </a:rPr>
              <a:t>$130,000 = $63.97/hr. (254 days)</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$2,050-$4,475</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675 -$1,025</a:t>
            </a:r>
          </a:p>
        </p:txBody>
      </p:sp>
      <p:pic>
        <p:nvPicPr>
          <p:cNvPr id="3" name="Picture 2">
            <a:extLst>
              <a:ext uri="{FF2B5EF4-FFF2-40B4-BE49-F238E27FC236}">
                <a16:creationId xmlns:a16="http://schemas.microsoft.com/office/drawing/2014/main" id="{3306B990-82E2-26B4-93DC-831C62EFDEA2}"/>
              </a:ext>
            </a:extLst>
          </p:cNvPr>
          <p:cNvPicPr>
            <a:picLocks noChangeAspect="1"/>
          </p:cNvPicPr>
          <p:nvPr/>
        </p:nvPicPr>
        <p:blipFill>
          <a:blip r:embed="rId6"/>
          <a:stretch>
            <a:fillRect/>
          </a:stretch>
        </p:blipFill>
        <p:spPr>
          <a:xfrm>
            <a:off x="4211758" y="2690275"/>
            <a:ext cx="652329" cy="445047"/>
          </a:xfrm>
          <a:prstGeom prst="rect">
            <a:avLst/>
          </a:prstGeom>
        </p:spPr>
      </p:pic>
      <p:pic>
        <p:nvPicPr>
          <p:cNvPr id="10" name="Picture 9">
            <a:extLst>
              <a:ext uri="{FF2B5EF4-FFF2-40B4-BE49-F238E27FC236}">
                <a16:creationId xmlns:a16="http://schemas.microsoft.com/office/drawing/2014/main" id="{A055F991-48B1-EA49-5205-C58842F4A23E}"/>
              </a:ext>
            </a:extLst>
          </p:cNvPr>
          <p:cNvPicPr>
            <a:picLocks noChangeAspect="1"/>
          </p:cNvPicPr>
          <p:nvPr/>
        </p:nvPicPr>
        <p:blipFill>
          <a:blip r:embed="rId7"/>
          <a:stretch>
            <a:fillRect/>
          </a:stretch>
        </p:blipFill>
        <p:spPr>
          <a:xfrm>
            <a:off x="3010226" y="2924945"/>
            <a:ext cx="652329" cy="9437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300</TotalTime>
  <Words>1046</Words>
  <Application>Microsoft Office PowerPoint</Application>
  <PresentationFormat>On-screen Show (4:3)</PresentationFormat>
  <Paragraphs>102</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Monroe County School District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26</cp:revision>
  <dcterms:created xsi:type="dcterms:W3CDTF">2022-08-02T19:12:40Z</dcterms:created>
  <dcterms:modified xsi:type="dcterms:W3CDTF">2023-03-22T20:52:09Z</dcterms:modified>
</cp:coreProperties>
</file>