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86" d="100"/>
          <a:sy n="86"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3/13/23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3/22/2023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602877532"/>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Miami-Dade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$49,492 -$49,766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10-month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$49,000 = $34.00/hr.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25753835"/>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Miami-Dade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$49,492 -$49,766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$51,857 - $53,421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10-month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$52,000 = $36.11/hr.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500694477"/>
              </p:ext>
            </p:extLst>
          </p:nvPr>
        </p:nvGraphicFramePr>
        <p:xfrm>
          <a:off x="363415" y="2105213"/>
          <a:ext cx="7424751" cy="1549339"/>
        </p:xfrm>
        <a:graphic>
          <a:graphicData uri="http://schemas.openxmlformats.org/drawingml/2006/table">
            <a:tbl>
              <a:tblPr>
                <a:noFill/>
              </a:tblPr>
              <a:tblGrid>
                <a:gridCol w="2295003">
                  <a:extLst>
                    <a:ext uri="{9D8B030D-6E8A-4147-A177-3AD203B41FA5}">
                      <a16:colId xmlns:a16="http://schemas.microsoft.com/office/drawing/2014/main" val="20000"/>
                    </a:ext>
                  </a:extLst>
                </a:gridCol>
                <a:gridCol w="1282437">
                  <a:extLst>
                    <a:ext uri="{9D8B030D-6E8A-4147-A177-3AD203B41FA5}">
                      <a16:colId xmlns:a16="http://schemas.microsoft.com/office/drawing/2014/main" val="20001"/>
                    </a:ext>
                  </a:extLst>
                </a:gridCol>
                <a:gridCol w="1282437">
                  <a:extLst>
                    <a:ext uri="{9D8B030D-6E8A-4147-A177-3AD203B41FA5}">
                      <a16:colId xmlns:a16="http://schemas.microsoft.com/office/drawing/2014/main" val="20002"/>
                    </a:ext>
                  </a:extLst>
                </a:gridCol>
                <a:gridCol w="1282437">
                  <a:extLst>
                    <a:ext uri="{9D8B030D-6E8A-4147-A177-3AD203B41FA5}">
                      <a16:colId xmlns:a16="http://schemas.microsoft.com/office/drawing/2014/main" val="20003"/>
                    </a:ext>
                  </a:extLst>
                </a:gridCol>
                <a:gridCol w="1282437">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Miami-Dade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$49,492 -$49,766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$51,857 - $53,421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$54,957 - $56,521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$61,187 -$61,463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10-month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$61,000 = $42.36/hr.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381860597"/>
              </p:ext>
            </p:extLst>
          </p:nvPr>
        </p:nvGraphicFramePr>
        <p:xfrm>
          <a:off x="342900" y="1919467"/>
          <a:ext cx="8458200" cy="282714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sym typeface="Calibri"/>
                        </a:rPr>
                        <a:t>10 months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$73,292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$93,921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$100,612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kern="1200" cap="none" dirty="0">
                          <a:solidFill>
                            <a:schemeClr val="tx1"/>
                          </a:solidFill>
                          <a:latin typeface="+mn-lt"/>
                          <a:ea typeface="Calibri"/>
                          <a:cs typeface="Calibri"/>
                          <a:sym typeface="Calibri"/>
                        </a:rPr>
                        <a:t>$132,556</a:t>
                      </a:r>
                      <a:endParaRPr lang="en-US" sz="2000" kern="1200" dirty="0">
                        <a:solidFill>
                          <a:schemeClr val="tx1"/>
                        </a:solidFill>
                        <a:latin typeface="+mn-lt"/>
                        <a:ea typeface="+mn-ea"/>
                        <a:cs typeface="+mn-cs"/>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endParaRPr lang="en-US" sz="2000" dirty="0">
                        <a:solidFill>
                          <a:schemeClr val="tx1"/>
                        </a:solidFill>
                        <a:latin typeface="+mj-lt"/>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$108,370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$167,690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endParaRPr lang="en-US" sz="2000" dirty="0">
                        <a:solidFill>
                          <a:schemeClr val="tx1"/>
                        </a:solidFill>
                        <a:latin typeface="+mj-lt"/>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$117,244</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$204,839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100" b="1" u="none" strike="noStrike" cap="none" dirty="0">
                <a:solidFill>
                  <a:schemeClr val="tx2"/>
                </a:solidFill>
                <a:latin typeface="Calibri"/>
                <a:ea typeface="Calibri"/>
                <a:cs typeface="Calibri"/>
                <a:sym typeface="Calibri"/>
              </a:rPr>
              <a:t>Miami-Dade County Public Schools </a:t>
            </a:r>
            <a:endParaRPr sz="3100"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$58.14/hr.</a:t>
            </a:r>
          </a:p>
          <a:p>
            <a:pPr algn="ctr" defTabSz="914400">
              <a:defRPr/>
            </a:pPr>
            <a:r>
              <a:rPr lang="en-US" sz="2000" dirty="0">
                <a:solidFill>
                  <a:srgbClr val="7030A0"/>
                </a:solidFill>
                <a:latin typeface="Arial" panose="020B0604020202020204"/>
              </a:rPr>
              <a:t>$150,000 = $75.60/hr.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$2,627-$3,770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$ 1,319-$1,968</a:t>
            </a:r>
          </a:p>
        </p:txBody>
      </p:sp>
      <p:pic>
        <p:nvPicPr>
          <p:cNvPr id="3" name="Picture 2">
            <a:extLst>
              <a:ext uri="{FF2B5EF4-FFF2-40B4-BE49-F238E27FC236}">
                <a16:creationId xmlns:a16="http://schemas.microsoft.com/office/drawing/2014/main" id="{2F3DD1D7-53DD-E52B-0CCF-C01E7A3B6A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5359" y="2703514"/>
            <a:ext cx="6524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a:extLst>
              <a:ext uri="{FF2B5EF4-FFF2-40B4-BE49-F238E27FC236}">
                <a16:creationId xmlns:a16="http://schemas.microsoft.com/office/drawing/2014/main" id="{3370C16C-374B-DABD-7CC2-B2485CA457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68181" y="2894489"/>
            <a:ext cx="678564" cy="983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331</TotalTime>
  <Words>1033</Words>
  <Application>Microsoft Office PowerPoint</Application>
  <PresentationFormat>On-screen Show (4:3)</PresentationFormat>
  <Paragraphs>99</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Miami-Dade County Public Schools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24</cp:revision>
  <dcterms:created xsi:type="dcterms:W3CDTF">2022-08-02T19:12:40Z</dcterms:created>
  <dcterms:modified xsi:type="dcterms:W3CDTF">2023-03-22T20:43:54Z</dcterms:modified>
</cp:coreProperties>
</file>