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6/3/24 with 23-24 salary schedules.</a:t>
            </a:r>
          </a:p>
          <a:p>
            <a:pPr marL="0" lvl="0" indent="0" algn="l" rtl="0">
              <a:spcBef>
                <a:spcPts val="0"/>
              </a:spcBef>
              <a:spcAft>
                <a:spcPts val="0"/>
              </a:spcAft>
              <a:buClr>
                <a:schemeClr val="dk1"/>
              </a:buClr>
              <a:buSzPts val="1200"/>
              <a:buFont typeface="Calibri"/>
              <a:buNone/>
            </a:pPr>
            <a:r>
              <a:rPr lang="en-US" dirty="0"/>
              <a:t>Teachers schedule is 196 days at 7.6 </a:t>
            </a:r>
            <a:r>
              <a:rPr lang="en-US" dirty="0" err="1"/>
              <a:t>hr</a:t>
            </a:r>
            <a:r>
              <a:rPr lang="en-US" dirty="0"/>
              <a:t>/day. </a:t>
            </a:r>
          </a:p>
          <a:p>
            <a:pPr marL="0" lvl="0" indent="0" algn="l" rtl="0">
              <a:spcBef>
                <a:spcPts val="0"/>
              </a:spcBef>
              <a:spcAft>
                <a:spcPts val="0"/>
              </a:spcAft>
              <a:buClr>
                <a:schemeClr val="dk1"/>
              </a:buClr>
              <a:buSzPts val="1200"/>
              <a:buFont typeface="Calibri"/>
              <a:buNone/>
            </a:pPr>
            <a:r>
              <a:rPr lang="en-US" dirty="0"/>
              <a:t>Includes $200 for math/science teachers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6/3/24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6/3/24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6/3/24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6/3/24 with 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34803507"/>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Lee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$50,200 = $34/hr.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34325550"/>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Lee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$57,000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$50,454 = $38/hr.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29224573"/>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Lee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$57,000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$59,531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$63,806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$63,806 = $43/hr.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05996772"/>
              </p:ext>
            </p:extLst>
          </p:nvPr>
        </p:nvGraphicFramePr>
        <p:xfrm>
          <a:off x="342900" y="1919467"/>
          <a:ext cx="8458200" cy="31625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$91,329</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$108,173</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  High School Teaching and Learning</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255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$99,155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$117,427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9824151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$104,560</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$123,820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255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$189,000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$221,400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4102177257"/>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196 days</a:t>
            </a:r>
          </a:p>
        </p:txBody>
      </p:sp>
      <p:sp>
        <p:nvSpPr>
          <p:cNvPr id="2" name="TextBox 1">
            <a:extLst>
              <a:ext uri="{FF2B5EF4-FFF2-40B4-BE49-F238E27FC236}">
                <a16:creationId xmlns:a16="http://schemas.microsoft.com/office/drawing/2014/main" id="{1306FB72-3D53-C465-B50F-2198FE3F3722}"/>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$99,800 = $49/hr.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$205,200 = $101/hr.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$405-$3,442</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$203-$4,050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473</TotalTime>
  <Words>1058</Words>
  <Application>Microsoft Office PowerPoint</Application>
  <PresentationFormat>On-screen Show (4:3)</PresentationFormat>
  <Paragraphs>103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38</cp:revision>
  <dcterms:created xsi:type="dcterms:W3CDTF">2022-08-02T19:12:40Z</dcterms:created>
  <dcterms:modified xsi:type="dcterms:W3CDTF">2024-06-03T17:28:29Z</dcterms:modified>
</cp:coreProperties>
</file>