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47" d="100"/>
          <a:sy n="47" d="100"/>
        </p:scale>
        <p:origin x="16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6/14/2024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5/30/24 with 23-24 salary schedules. Note: 196-day contract at 7.5 hours/day</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dirty="0"/>
              <a:t>Includes $750 pay for STEM critical shortage areas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5/30/24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5/30/24 with 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5/30/24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5/30/24 with 23-24 data</a:t>
            </a:r>
          </a:p>
          <a:p>
            <a:pPr marL="0" lvl="0" indent="0" algn="l" rtl="0">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42427955"/>
              </p:ext>
            </p:extLst>
          </p:nvPr>
        </p:nvGraphicFramePr>
        <p:xfrm>
          <a:off x="370821" y="2236261"/>
          <a:ext cx="4341855"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Lake County Schools </a:t>
                      </a:r>
                      <a:r>
                        <a:rPr lang="en-US" sz="1400" b="1" u="none" strike="noStrike" cap="none" dirty="0">
                          <a:solidFill>
                            <a:schemeClr val="tx2"/>
                          </a:solidFill>
                          <a:latin typeface="Calibri"/>
                          <a:ea typeface="Calibri"/>
                          <a:cs typeface="Calibri"/>
                          <a:sym typeface="Calibri"/>
                        </a:rPr>
                        <a:t>(+$750 STEM teachers) (23-24)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$49,250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$49,250 = $33/hr.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689901129"/>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Lake County Schools </a:t>
                      </a:r>
                      <a:r>
                        <a:rPr lang="en-US" sz="1400" b="1" u="none" strike="noStrike" cap="none" dirty="0">
                          <a:solidFill>
                            <a:schemeClr val="tx2"/>
                          </a:solidFill>
                          <a:latin typeface="Calibri"/>
                          <a:ea typeface="Calibri"/>
                          <a:cs typeface="Calibri"/>
                          <a:sym typeface="Calibri"/>
                        </a:rPr>
                        <a:t>(+$750 STEM teachers) (23-24)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$49,250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$53,938-$55,500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$54,700 = $37/hr.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3886506"/>
              </p:ext>
            </p:extLst>
          </p:nvPr>
        </p:nvGraphicFramePr>
        <p:xfrm>
          <a:off x="363415" y="2105213"/>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Lake County Schools </a:t>
                      </a:r>
                      <a:r>
                        <a:rPr lang="en-US" sz="1400" b="1" u="none" strike="noStrike" cap="none" dirty="0">
                          <a:solidFill>
                            <a:schemeClr val="tx2"/>
                          </a:solidFill>
                          <a:latin typeface="Calibri"/>
                          <a:ea typeface="Calibri"/>
                          <a:cs typeface="Calibri"/>
                          <a:sym typeface="Calibri"/>
                        </a:rPr>
                        <a:t>(+$750 STEM teachers) (23-24)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$49,250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$53,938-$55,500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$56,938-$58,500</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$66,313-$71,000</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$68,700 = $47/hr.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792176072"/>
              </p:ext>
            </p:extLst>
          </p:nvPr>
        </p:nvGraphicFramePr>
        <p:xfrm>
          <a:off x="342900" y="1919467"/>
          <a:ext cx="8458200" cy="247087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212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$65,886</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$90,484</a:t>
                      </a: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247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$100,357</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$124,331</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Asst. Superintendent </a:t>
                      </a:r>
                      <a:endParaRPr sz="2400" b="1"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247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$115,000</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$170,001</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799613102"/>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196 days</a:t>
            </a:r>
          </a:p>
        </p:txBody>
      </p:sp>
      <p:sp>
        <p:nvSpPr>
          <p:cNvPr id="2" name="TextBox 1">
            <a:extLst>
              <a:ext uri="{FF2B5EF4-FFF2-40B4-BE49-F238E27FC236}">
                <a16:creationId xmlns:a16="http://schemas.microsoft.com/office/drawing/2014/main" id="{1306FB72-3D53-C465-B50F-2198FE3F3722}"/>
              </a:ext>
            </a:extLst>
          </p:cNvPr>
          <p:cNvSpPr txBox="1"/>
          <p:nvPr/>
        </p:nvSpPr>
        <p:spPr>
          <a:xfrm>
            <a:off x="2483893" y="6067651"/>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$78,200 = $46/hr.</a:t>
            </a:r>
          </a:p>
          <a:p>
            <a:pPr algn="ctr" defTabSz="914400">
              <a:defRPr/>
            </a:pPr>
            <a:r>
              <a:rPr lang="en-US" sz="2000" dirty="0">
                <a:solidFill>
                  <a:srgbClr val="7030A0"/>
                </a:solidFill>
                <a:latin typeface="Arial" panose="020B0604020202020204"/>
              </a:rPr>
              <a:t>Asst 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$142,500 = $72/hr.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$871-$4,560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$414-$4,675</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461</TotalTime>
  <Words>1059</Words>
  <Application>Microsoft Office PowerPoint</Application>
  <PresentationFormat>On-screen Show (4:3)</PresentationFormat>
  <Paragraphs>99</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Sabina Schill</cp:lastModifiedBy>
  <cp:revision>37</cp:revision>
  <dcterms:created xsi:type="dcterms:W3CDTF">2022-08-02T19:12:40Z</dcterms:created>
  <dcterms:modified xsi:type="dcterms:W3CDTF">2024-06-14T15:12:50Z</dcterms:modified>
</cp:coreProperties>
</file>