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76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$50,000-$50,100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$92,555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$46,644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$319,802*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.5.29.24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Hernando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$945-$4,200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$595-$4,200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94673"/>
            <a:ext cx="1015306" cy="10119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1843" r="1843"/>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$92,555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$474,000</a:t>
            </a:r>
          </a:p>
        </p:txBody>
      </p:sp>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4348" r="4348"/>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$50,050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$185,000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20486</TotalTime>
  <Words>279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63</cp:revision>
  <cp:lastPrinted>2023-03-21T15:20:22Z</cp:lastPrinted>
  <dcterms:created xsi:type="dcterms:W3CDTF">2022-05-24T17:15:36Z</dcterms:created>
  <dcterms:modified xsi:type="dcterms:W3CDTF">2024-06-14T14:49:39Z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