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49812C-EA95-4760-BF84-EDAB3B6876A4}">
  <a:tblStyle styleId="{9D49812C-EA95-4760-BF84-EDAB3B6876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5/17/23 with 21/22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5/17/23 with 21/22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5/17/23 with 21/22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5/17/23 with 21/22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697728594"/>
              </p:ext>
            </p:extLst>
          </p:nvPr>
        </p:nvGraphicFramePr>
        <p:xfrm>
          <a:off x="363415" y="2105213"/>
          <a:ext cx="4081250" cy="1476175"/>
        </p:xfrm>
        <a:graphic>
          <a:graphicData uri="http://schemas.openxmlformats.org/drawingml/2006/table">
            <a:tbl>
              <a:tblPr>
                <a:noFill/>
                <a:tableStyleId>{9D49812C-EA95-4760-BF84-EDAB3B6876A4}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Gadsden County </a:t>
                      </a:r>
                    </a:p>
                    <a:p>
                      <a:pPr marL="0" marR="0" lvl="0" indent="0" algn="l" rtl="0">
                        <a:lnSpc>
                          <a:spcPct val="90000"/>
                        </a:lnSpc>
                        <a:spcBef>
                          <a:spcPts val="0"/>
                        </a:spcBef>
                        <a:spcAft>
                          <a:spcPts val="0"/>
                        </a:spcAft>
                        <a:buClr>
                          <a:schemeClr val="dk2"/>
                        </a:buClr>
                        <a:buSzPts val="2400"/>
                        <a:buFont typeface="Calibri"/>
                        <a:buNone/>
                      </a:pPr>
                      <a:r>
                        <a:rPr lang="en-US" b="1" dirty="0">
                          <a:solidFill>
                            <a:schemeClr val="dk2"/>
                          </a:solidFill>
                          <a:latin typeface="Calibri"/>
                          <a:ea typeface="Calibri"/>
                          <a:cs typeface="Calibri"/>
                          <a:sym typeface="Calibri"/>
                        </a:rPr>
                        <a:t>(21-22) (not in performance pay contract)</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$45,000 </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12140" y="5811554"/>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$45,000 </a:t>
            </a:r>
            <a:r>
              <a:rPr lang="en-US" sz="2400" dirty="0">
                <a:solidFill>
                  <a:srgbClr val="7030A0"/>
                </a:solidFill>
                <a:latin typeface="Arial"/>
                <a:ea typeface="Arial"/>
                <a:cs typeface="Arial"/>
                <a:sym typeface="Arial"/>
              </a:rPr>
              <a:t>= </a:t>
            </a:r>
            <a:r>
              <a:rPr lang="en-US" sz="2400" dirty="0">
                <a:solidFill>
                  <a:srgbClr val="7030A0"/>
                </a:solidFill>
              </a:rPr>
              <a:t>$30.24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4249431838"/>
              </p:ext>
            </p:extLst>
          </p:nvPr>
        </p:nvGraphicFramePr>
        <p:xfrm>
          <a:off x="363415" y="2105213"/>
          <a:ext cx="5544300" cy="1476175"/>
        </p:xfrm>
        <a:graphic>
          <a:graphicData uri="http://schemas.openxmlformats.org/drawingml/2006/table">
            <a:tbl>
              <a:tblPr>
                <a:noFill/>
                <a:tableStyleId>{9D49812C-EA95-4760-BF84-EDAB3B6876A4}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2400" b="1" dirty="0">
                          <a:solidFill>
                            <a:schemeClr val="dk2"/>
                          </a:solidFill>
                          <a:latin typeface="Calibri"/>
                          <a:ea typeface="Calibri"/>
                          <a:cs typeface="Calibri"/>
                          <a:sym typeface="Calibri"/>
                        </a:rPr>
                        <a:t>Gadsden County</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b="1" dirty="0">
                          <a:solidFill>
                            <a:schemeClr val="dk2"/>
                          </a:solidFill>
                          <a:latin typeface="Calibri"/>
                          <a:ea typeface="Calibri"/>
                          <a:cs typeface="Calibri"/>
                          <a:sym typeface="Calibri"/>
                        </a:rPr>
                        <a:t>(21-22) (not in performance pay contract)</a:t>
                      </a:r>
                      <a:endParaRPr lang="en-US" u="none" strike="noStrike" cap="none"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2400"/>
                        <a:buFont typeface="Calibri"/>
                        <a:buNone/>
                      </a:pP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$45,000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$45,000</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$45,000 </a:t>
            </a:r>
            <a:r>
              <a:rPr lang="en-US" sz="2400" dirty="0">
                <a:solidFill>
                  <a:srgbClr val="7030A0"/>
                </a:solidFill>
                <a:latin typeface="Arial"/>
                <a:ea typeface="Arial"/>
                <a:cs typeface="Arial"/>
                <a:sym typeface="Arial"/>
              </a:rPr>
              <a:t>= </a:t>
            </a:r>
            <a:r>
              <a:rPr lang="en-US" sz="2400" dirty="0">
                <a:solidFill>
                  <a:srgbClr val="7030A0"/>
                </a:solidFill>
              </a:rPr>
              <a:t>$30.24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124516352"/>
              </p:ext>
            </p:extLst>
          </p:nvPr>
        </p:nvGraphicFramePr>
        <p:xfrm>
          <a:off x="363415" y="2105213"/>
          <a:ext cx="8470400" cy="1476175"/>
        </p:xfrm>
        <a:graphic>
          <a:graphicData uri="http://schemas.openxmlformats.org/drawingml/2006/table">
            <a:tbl>
              <a:tblPr>
                <a:noFill/>
                <a:tableStyleId>{9D49812C-EA95-4760-BF84-EDAB3B6876A4}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2400" b="1" dirty="0">
                          <a:solidFill>
                            <a:schemeClr val="dk2"/>
                          </a:solidFill>
                          <a:latin typeface="Calibri"/>
                          <a:ea typeface="Calibri"/>
                          <a:cs typeface="Calibri"/>
                          <a:sym typeface="Calibri"/>
                        </a:rPr>
                        <a:t>Gadsden County </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b="1" dirty="0">
                          <a:solidFill>
                            <a:schemeClr val="dk2"/>
                          </a:solidFill>
                          <a:latin typeface="Calibri"/>
                          <a:ea typeface="Calibri"/>
                          <a:cs typeface="Calibri"/>
                          <a:sym typeface="Calibri"/>
                        </a:rPr>
                        <a:t>(21-22) (not in performance pay contract)</a:t>
                      </a:r>
                      <a:endParaRPr lang="en-US" u="none" strike="noStrike" cap="none"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2400"/>
                        <a:buFont typeface="Calibri"/>
                        <a:buNone/>
                      </a:pP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$45,000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$45,000</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$46,268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$47,518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$47,000 </a:t>
            </a:r>
            <a:r>
              <a:rPr lang="en-US" sz="2400" dirty="0">
                <a:solidFill>
                  <a:srgbClr val="7030A0"/>
                </a:solidFill>
                <a:latin typeface="Arial"/>
                <a:ea typeface="Arial"/>
                <a:cs typeface="Arial"/>
                <a:sym typeface="Arial"/>
              </a:rPr>
              <a:t>= </a:t>
            </a:r>
            <a:r>
              <a:rPr lang="en-US" sz="2400" dirty="0">
                <a:solidFill>
                  <a:srgbClr val="7030A0"/>
                </a:solidFill>
              </a:rPr>
              <a:t>$31.59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$1,524-$3,811</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$1,143-$1,905</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2023-05-18T18:21:46Z</dcterms:modified>
</cp:coreProperties>
</file>