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305" autoAdjust="0"/>
    <p:restoredTop sz="94660"/>
  </p:normalViewPr>
  <p:slideViewPr>
    <p:cSldViewPr snapToGrid="0">
      <p:cViewPr>
        <p:scale>
          <a:sx n="80" d="100"/>
          <a:sy n="80" d="100"/>
        </p:scale>
        <p:origin x="618" y="33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$47,895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$97,330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$44,824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$350,000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$1,088</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5.18.23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Bay County, FL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30" name="Picture 6">
            <a:extLst>
              <a:ext uri="{FF2B5EF4-FFF2-40B4-BE49-F238E27FC236}">
                <a16:creationId xmlns:a16="http://schemas.microsoft.com/office/drawing/2014/main" id="{32276606-22A8-38CD-4F5E-981D3BD4DD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50792" y="5421136"/>
            <a:ext cx="2593905" cy="1945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C98531C-5767-63C5-DBAE-DE1409B800F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96011" y="5446813"/>
            <a:ext cx="2569800" cy="192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$510,000</a:t>
            </a:r>
            <a:endParaRPr dirty="0"/>
          </a:p>
        </p:txBody>
      </p:sp>
      <p:sp>
        <p:nvSpPr>
          <p:cNvPr id="128" name="Google Shape;128;p13"/>
          <p:cNvSpPr/>
          <p:nvPr/>
        </p:nvSpPr>
        <p:spPr>
          <a:xfrm>
            <a:off x="2717215" y="7273878"/>
            <a:ext cx="1250592" cy="196224"/>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$200,000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$97,300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8591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$1,915- $4,789</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$ 957 – </a:t>
            </a:r>
          </a:p>
          <a:p>
            <a:pPr marL="0" marR="0" lvl="0" indent="0" algn="l" rtl="0">
              <a:spcBef>
                <a:spcPts val="0"/>
              </a:spcBef>
              <a:spcAft>
                <a:spcPts val="0"/>
              </a:spcAft>
              <a:buNone/>
            </a:pPr>
            <a:r>
              <a:rPr lang="en-US" sz="1400" b="1" dirty="0">
                <a:solidFill>
                  <a:srgbClr val="814892"/>
                </a:solidFill>
              </a:rPr>
              <a:t>$ 7,663</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Bay County, Florida - Wikipedia">
            <a:extLst>
              <a:ext uri="{FF2B5EF4-FFF2-40B4-BE49-F238E27FC236}">
                <a16:creationId xmlns:a16="http://schemas.microsoft.com/office/drawing/2014/main" id="{E0BDA375-C079-8704-B1FF-B6147455AC0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47306" y="491312"/>
            <a:ext cx="921442" cy="918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2023-05-18T20:52:24Z</dcterms:modified>
</cp:coreProperties>
</file>