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746" autoAdjust="0"/>
    <p:restoredTop sz="80292" autoAdjust="0"/>
  </p:normalViewPr>
  <p:slideViewPr>
    <p:cSldViewPr snapToGrid="0">
      <p:cViewPr varScale="1">
        <p:scale>
          <a:sx n="94" d="100"/>
          <a:sy n="94" d="100"/>
        </p:scale>
        <p:origin x="134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9/1/26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9.1.26 with 2025-2026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9.1.26 with 2025-2026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9.1.26 with 2025-2026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9.1.26 with 2025-2026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9.1.26 with 2025-2026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9/1/26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9/1/26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196-day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$59,000 = $37.63/hr.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3E348193-5C4E-8B50-7660-6A39A8F28B60}"/>
              </a:ext>
            </a:extLst>
          </p:cNvPr>
          <p:cNvGraphicFramePr/>
          <p:nvPr>
            <p:extLst>
              <p:ext uri="{D42A27DB-BD31-4B8C-83A1-F6EECF244321}">
                <p14:modId xmlns:p14="http://schemas.microsoft.com/office/powerpoint/2010/main" val="3809503774"/>
              </p:ext>
            </p:extLst>
          </p:nvPr>
        </p:nvGraphicFramePr>
        <p:xfrm>
          <a:off x="363415" y="2746660"/>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Walton County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$59,000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196-day contract </a:t>
            </a:r>
            <a:r>
              <a:rPr lang="en-US" sz="2400" dirty="0">
                <a:solidFill>
                  <a:srgbClr val="7030A0"/>
                </a:solidFill>
                <a:sym typeface="Calibri"/>
              </a:rPr>
              <a:t>→</a:t>
            </a:r>
            <a:r>
              <a:rPr lang="en-US" sz="2400" dirty="0">
                <a:solidFill>
                  <a:srgbClr val="7030A0"/>
                </a:solidFill>
              </a:rPr>
              <a:t> $61,100 = $38.97/hr.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289584BF-D348-0FC7-AFE8-A82A942D3C10}"/>
              </a:ext>
            </a:extLst>
          </p:cNvPr>
          <p:cNvGraphicFramePr/>
          <p:nvPr>
            <p:extLst>
              <p:ext uri="{D42A27DB-BD31-4B8C-83A1-F6EECF244321}">
                <p14:modId xmlns:p14="http://schemas.microsoft.com/office/powerpoint/2010/main" val="2649376000"/>
              </p:ext>
            </p:extLst>
          </p:nvPr>
        </p:nvGraphicFramePr>
        <p:xfrm>
          <a:off x="363415" y="2746660"/>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Walton County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$59,000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$59,358 - $59,408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$62,858 - $62,908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4234947246"/>
              </p:ext>
            </p:extLst>
          </p:nvPr>
        </p:nvGraphicFramePr>
        <p:xfrm>
          <a:off x="363415" y="2746660"/>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Walton County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$59,000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$59,358 - $59,408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$62,858 - $62,908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$68,944 - $70,032</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196-day contract </a:t>
            </a:r>
            <a:r>
              <a:rPr lang="en-US" sz="2400" dirty="0">
                <a:solidFill>
                  <a:srgbClr val="7030A0"/>
                </a:solidFill>
                <a:sym typeface="Calibri"/>
              </a:rPr>
              <a:t>→</a:t>
            </a:r>
            <a:r>
              <a:rPr lang="en-US" sz="2400" dirty="0">
                <a:solidFill>
                  <a:srgbClr val="7030A0"/>
                </a:solidFill>
              </a:rPr>
              <a:t> $69,500 = $44.32/hr.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146426628"/>
              </p:ext>
            </p:extLst>
          </p:nvPr>
        </p:nvGraphicFramePr>
        <p:xfrm>
          <a:off x="342900" y="2698567"/>
          <a:ext cx="8490001"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244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$119,047</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$126,073</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244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$138,466</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$150,663</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dirty="0">
                          <a:solidFill>
                            <a:srgbClr val="002060"/>
                          </a:solidFill>
                          <a:latin typeface="Calibri"/>
                          <a:ea typeface="Calibri"/>
                          <a:cs typeface="Calibri"/>
                          <a:sym typeface="Calibri"/>
                        </a:rPr>
                        <a:t>Deputy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244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$148,907</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$156,030</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196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$125,000 @ 244 days = $64.04/hr.</a:t>
            </a:r>
          </a:p>
          <a:p>
            <a:pPr algn="ctr" defTabSz="914400">
              <a:defRPr/>
            </a:pPr>
            <a:r>
              <a:rPr lang="en-US" sz="2000" dirty="0">
                <a:solidFill>
                  <a:srgbClr val="7030A0"/>
                </a:solidFill>
                <a:latin typeface="Arial" panose="020B0604020202020204"/>
              </a:rPr>
              <a:t>$150,000 @ 244 days = $76.84/hr.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$1,425 - $7,125</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$1,425 - $6,175</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349</TotalTime>
  <Words>1048</Words>
  <Application>Microsoft Macintosh PowerPoint</Application>
  <PresentationFormat>On-screen Show (4:3)</PresentationFormat>
  <Paragraphs>100</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38</cp:revision>
  <dcterms:created xsi:type="dcterms:W3CDTF">2022-08-02T19:12:40Z</dcterms:created>
  <dcterms:modified xsi:type="dcterms:W3CDTF">2026-09-01T15:38:55Z</dcterms:modified>
</cp:coreProperties>
</file>