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95618"/>
  </p:normalViewPr>
  <p:slideViewPr>
    <p:cSldViewPr snapToGrid="0" snapToObjects="1">
      <p:cViewPr varScale="1">
        <p:scale>
          <a:sx n="105" d="100"/>
          <a:sy n="105" d="100"/>
        </p:scale>
        <p:origin x="1064"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9/1/26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9/1/26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9/1/26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$59,000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$68,944 - $70,032</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$59,280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$659,313*</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$1,571</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198698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937454" y="9145702"/>
            <a:ext cx="90120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9.1.26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Walton County, FL</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6557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$1,425 - $7,125</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$1,425 - $6,175</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26E5880F-CF5B-3266-6086-BED3DE3A8C93}"/>
              </a:ext>
            </a:extLst>
          </p:cNvPr>
          <p:cNvPicPr>
            <a:picLocks noChangeAspect="1"/>
          </p:cNvPicPr>
          <p:nvPr/>
        </p:nvPicPr>
        <p:blipFill>
          <a:blip r:embed="rId21"/>
          <a:stretch>
            <a:fillRect/>
          </a:stretch>
        </p:blipFill>
        <p:spPr>
          <a:xfrm>
            <a:off x="6163671" y="525000"/>
            <a:ext cx="903771" cy="903771"/>
          </a:xfrm>
          <a:prstGeom prst="rect">
            <a:avLst/>
          </a:prstGeom>
        </p:spPr>
      </p:pic>
      <p:pic>
        <p:nvPicPr>
          <p:cNvPr id="27" name="Picture 26" descr="171 Cat Island Cir, Defuniak Springs, FL 32433">
            <a:extLst>
              <a:ext uri="{FF2B5EF4-FFF2-40B4-BE49-F238E27FC236}">
                <a16:creationId xmlns:a16="http://schemas.microsoft.com/office/drawing/2014/main" id="{9EB833BA-5ADB-6D16-C274-361115AD0AEE}"/>
              </a:ext>
            </a:extLst>
          </p:cNvPr>
          <p:cNvPicPr>
            <a:picLocks noChangeAspect="1"/>
          </p:cNvPicPr>
          <p:nvPr/>
        </p:nvPicPr>
        <p:blipFill>
          <a:blip r:embed="rId22"/>
          <a:stretch>
            <a:fillRect/>
          </a:stretch>
        </p:blipFill>
        <p:spPr>
          <a:xfrm>
            <a:off x="1872051" y="5320551"/>
            <a:ext cx="2689486" cy="20704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277 Meadowlawn St, Freeport, FL 32439">
            <a:extLst>
              <a:ext uri="{FF2B5EF4-FFF2-40B4-BE49-F238E27FC236}">
                <a16:creationId xmlns:a16="http://schemas.microsoft.com/office/drawing/2014/main" id="{70996D6C-F699-8D9E-8298-91C65E5259CA}"/>
              </a:ext>
            </a:extLst>
          </p:cNvPr>
          <p:cNvPicPr>
            <a:picLocks noChangeAspect="1"/>
          </p:cNvPicPr>
          <p:nvPr/>
        </p:nvPicPr>
        <p:blipFill>
          <a:blip r:embed="rId23"/>
          <a:stretch>
            <a:fillRect/>
          </a:stretch>
        </p:blipFill>
        <p:spPr>
          <a:xfrm>
            <a:off x="4673982" y="5320551"/>
            <a:ext cx="2766102" cy="2069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7371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$386,100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3647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$263,990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1920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$59,000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6953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$69,500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3.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6992</TotalTime>
  <Words>286</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2026-09-01T15:44:29Z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