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297" autoAdjust="0"/>
  </p:normalViewPr>
  <p:slideViewPr>
    <p:cSldViewPr snapToGrid="0">
      <p:cViewPr varScale="1">
        <p:scale>
          <a:sx n="134" d="100"/>
          <a:sy n="134" d="100"/>
        </p:scale>
        <p:origin x="184"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8/31/26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8.31.26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8/31/26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8/31/26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$51,000 = $32.53/hr.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2CD1CD9D-325A-3F7F-2380-BBE0D89A99F5}"/>
              </a:ext>
            </a:extLst>
          </p:cNvPr>
          <p:cNvGraphicFramePr/>
          <p:nvPr>
            <p:extLst>
              <p:ext uri="{D42A27DB-BD31-4B8C-83A1-F6EECF244321}">
                <p14:modId xmlns:p14="http://schemas.microsoft.com/office/powerpoint/2010/main" val="1422217344"/>
              </p:ext>
            </p:extLst>
          </p:nvPr>
        </p:nvGraphicFramePr>
        <p:xfrm>
          <a:off x="363415" y="2857688"/>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Rosa County District Schools </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196-day contract </a:t>
            </a:r>
            <a:r>
              <a:rPr lang="en-US" sz="2400" dirty="0">
                <a:solidFill>
                  <a:srgbClr val="7030A0"/>
                </a:solidFill>
                <a:sym typeface="Calibri"/>
              </a:rPr>
              <a:t>→</a:t>
            </a:r>
            <a:r>
              <a:rPr lang="en-US" sz="2400" dirty="0">
                <a:solidFill>
                  <a:srgbClr val="7030A0"/>
                </a:solidFill>
              </a:rPr>
              <a:t> $52,000 = $33.16/hr.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5" name="Google Shape;278;p13">
            <a:extLst>
              <a:ext uri="{FF2B5EF4-FFF2-40B4-BE49-F238E27FC236}">
                <a16:creationId xmlns:a16="http://schemas.microsoft.com/office/drawing/2014/main" id="{C9BCEE59-CC3D-35F9-8F19-2ED1A5A7B96C}"/>
              </a:ext>
            </a:extLst>
          </p:cNvPr>
          <p:cNvGraphicFramePr/>
          <p:nvPr>
            <p:extLst>
              <p:ext uri="{D42A27DB-BD31-4B8C-83A1-F6EECF244321}">
                <p14:modId xmlns:p14="http://schemas.microsoft.com/office/powerpoint/2010/main" val="1739081533"/>
              </p:ext>
            </p:extLst>
          </p:nvPr>
        </p:nvGraphicFramePr>
        <p:xfrm>
          <a:off x="363415" y="2857688"/>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Rosa County District Schools </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$51,935 - $52,061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$51,935 - $52,061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796391988"/>
              </p:ext>
            </p:extLst>
          </p:nvPr>
        </p:nvGraphicFramePr>
        <p:xfrm>
          <a:off x="363415" y="2857688"/>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Rosa County District Schools </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$50,986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$51,935 - $52,061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$51,935 - $52,061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$52,924 - $53,813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196-day contract </a:t>
            </a:r>
            <a:r>
              <a:rPr lang="en-US" sz="2400" dirty="0">
                <a:solidFill>
                  <a:srgbClr val="7030A0"/>
                </a:solidFill>
                <a:sym typeface="Calibri"/>
              </a:rPr>
              <a:t>→</a:t>
            </a:r>
            <a:r>
              <a:rPr lang="en-US" sz="2400" dirty="0">
                <a:solidFill>
                  <a:srgbClr val="7030A0"/>
                </a:solidFill>
              </a:rPr>
              <a:t> $53,400 = $34.06/hr.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989556944"/>
              </p:ext>
            </p:extLst>
          </p:nvPr>
        </p:nvGraphicFramePr>
        <p:xfrm>
          <a:off x="342900" y="2698567"/>
          <a:ext cx="8458200" cy="17792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3051928">
                  <a:extLst>
                    <a:ext uri="{9D8B030D-6E8A-4147-A177-3AD203B41FA5}">
                      <a16:colId xmlns:a16="http://schemas.microsoft.com/office/drawing/2014/main" val="20002"/>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Representative Salary</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$90,027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240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$120,919</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$90,000 @ 225 days = $50/hr.</a:t>
            </a:r>
          </a:p>
          <a:p>
            <a:pPr algn="ctr" defTabSz="914400">
              <a:defRPr/>
            </a:pPr>
            <a:r>
              <a:rPr lang="en-US" sz="2000" dirty="0">
                <a:solidFill>
                  <a:srgbClr val="7030A0"/>
                </a:solidFill>
                <a:latin typeface="Arial" panose="020B0604020202020204"/>
              </a:rPr>
              <a:t>$121,000 @ 240 days = $63.02/hr.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$1,529 - $8,157</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$1,529 - $10,707</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327</TotalTime>
  <Words>1039</Words>
  <Application>Microsoft Macintosh PowerPoint</Application>
  <PresentationFormat>On-screen Show (4:3)</PresentationFormat>
  <Paragraphs>93</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2026-08-31T21:41:35Z</dcterms:modified>
</cp:coreProperties>
</file>