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130" autoAdjust="0"/>
    <p:restoredTop sz="95618"/>
  </p:normalViewPr>
  <p:slideViewPr>
    <p:cSldViewPr snapToGrid="0" snapToObjects="1">
      <p:cViewPr varScale="1">
        <p:scale>
          <a:sx n="139" d="100"/>
          <a:sy n="139" d="100"/>
        </p:scale>
        <p:origin x="216" y="336"/>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8/31/26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8/31/26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8/31/26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8/31/26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8/31/26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8/31/26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$50,986</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$52,924 - $53,813</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$53,300</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$353,670*</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$1,605</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94174" y="9145702"/>
            <a:ext cx="944489"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8.31.26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2025-2026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Santa Rosa County, FL</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$1,529 - $8,157</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$1,529 - $10,707</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70C00482-DABE-7FCE-2233-4023A41DAC16}"/>
              </a:ext>
            </a:extLst>
          </p:cNvPr>
          <p:cNvPicPr>
            <a:picLocks noChangeAspect="1"/>
          </p:cNvPicPr>
          <p:nvPr/>
        </p:nvPicPr>
        <p:blipFill>
          <a:blip r:embed="rId21"/>
          <a:stretch>
            <a:fillRect/>
          </a:stretch>
        </p:blipFill>
        <p:spPr>
          <a:xfrm>
            <a:off x="6153088" y="531166"/>
            <a:ext cx="909878" cy="909878"/>
          </a:xfrm>
          <a:prstGeom prst="rect">
            <a:avLst/>
          </a:prstGeom>
        </p:spPr>
      </p:pic>
      <p:pic>
        <p:nvPicPr>
          <p:cNvPr id="27" name="Picture 26" descr="4331 Audiss Rd, Milton, FL 32583">
            <a:extLst>
              <a:ext uri="{FF2B5EF4-FFF2-40B4-BE49-F238E27FC236}">
                <a16:creationId xmlns:a16="http://schemas.microsoft.com/office/drawing/2014/main" id="{1D9F3AB2-FF69-030C-A97B-D39D5454776A}"/>
              </a:ext>
            </a:extLst>
          </p:cNvPr>
          <p:cNvPicPr>
            <a:picLocks noChangeAspect="1"/>
          </p:cNvPicPr>
          <p:nvPr/>
        </p:nvPicPr>
        <p:blipFill>
          <a:blip r:embed="rId22"/>
          <a:srcRect l="4873" r="4119" b="15763"/>
          <a:stretch>
            <a:fillRect/>
          </a:stretch>
        </p:blipFill>
        <p:spPr>
          <a:xfrm>
            <a:off x="1863227" y="5382060"/>
            <a:ext cx="2853194" cy="19762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4873 La Casa Cir, Pace, FL 32571">
            <a:extLst>
              <a:ext uri="{FF2B5EF4-FFF2-40B4-BE49-F238E27FC236}">
                <a16:creationId xmlns:a16="http://schemas.microsoft.com/office/drawing/2014/main" id="{1CAB6A5E-4935-2367-C652-100F57AA9EAB}"/>
              </a:ext>
            </a:extLst>
          </p:cNvPr>
          <p:cNvPicPr>
            <a:picLocks noChangeAspect="1"/>
          </p:cNvPicPr>
          <p:nvPr/>
        </p:nvPicPr>
        <p:blipFill>
          <a:blip r:embed="rId23"/>
          <a:stretch>
            <a:fillRect/>
          </a:stretch>
        </p:blipFill>
        <p:spPr>
          <a:xfrm>
            <a:off x="4796950" y="5379837"/>
            <a:ext cx="2640198" cy="19757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458478"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$267,500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$220,000</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750338"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$51,000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054294"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$53,400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6964</TotalTime>
  <Words>287</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69</cp:revision>
  <cp:lastPrinted>2023-03-21T15:20:22Z</cp:lastPrinted>
  <dcterms:created xsi:type="dcterms:W3CDTF">2022-05-24T17:15:36Z</dcterms:created>
  <dcterms:modified xsi:type="dcterms:W3CDTF">2026-08-31T21:41:24Z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