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56" autoAdjust="0"/>
    <p:restoredTop sz="80336" autoAdjust="0"/>
  </p:normalViewPr>
  <p:slideViewPr>
    <p:cSldViewPr snapToGrid="0">
      <p:cViewPr varScale="1">
        <p:scale>
          <a:sx n="143" d="100"/>
          <a:sy n="143" d="100"/>
        </p:scale>
        <p:origin x="6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8/31/26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8/31/26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8/31/26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$49,000 = $32.93/hr.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68D0E207-DB11-05EC-D44F-0451305E5996}"/>
              </a:ext>
            </a:extLst>
          </p:cNvPr>
          <p:cNvGraphicFramePr/>
          <p:nvPr>
            <p:extLst>
              <p:ext uri="{D42A27DB-BD31-4B8C-83A1-F6EECF244321}">
                <p14:modId xmlns:p14="http://schemas.microsoft.com/office/powerpoint/2010/main" val="1590718186"/>
              </p:ext>
            </p:extLst>
          </p:nvPr>
        </p:nvGraphicFramePr>
        <p:xfrm>
          <a:off x="363415" y="2705850"/>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Okaloosa County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$49,017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$50,200 = $33.74/hr.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73BC3790-DDC6-3BBC-E7C6-7B1B66668371}"/>
              </a:ext>
            </a:extLst>
          </p:cNvPr>
          <p:cNvGraphicFramePr/>
          <p:nvPr>
            <p:extLst>
              <p:ext uri="{D42A27DB-BD31-4B8C-83A1-F6EECF244321}">
                <p14:modId xmlns:p14="http://schemas.microsoft.com/office/powerpoint/2010/main" val="2327671436"/>
              </p:ext>
            </p:extLst>
          </p:nvPr>
        </p:nvGraphicFramePr>
        <p:xfrm>
          <a:off x="363415" y="2705850"/>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Okaloosa County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$49,017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$49,017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$51,447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332107615"/>
              </p:ext>
            </p:extLst>
          </p:nvPr>
        </p:nvGraphicFramePr>
        <p:xfrm>
          <a:off x="363415" y="2705850"/>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Okaloosa County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$49,017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$49,017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$51,447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$53,655 - $54,932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$54,300 = $36.49/hr.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265698370"/>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252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$65,926</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$97,570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252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$84,385</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$124,600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252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$89,659</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$134,845</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$95,000 @ 252 days = $47.12/hr.</a:t>
            </a:r>
          </a:p>
          <a:p>
            <a:pPr algn="ctr" defTabSz="914400">
              <a:defRPr/>
            </a:pPr>
            <a:r>
              <a:rPr lang="en-US" sz="2000" dirty="0">
                <a:solidFill>
                  <a:srgbClr val="7030A0"/>
                </a:solidFill>
                <a:latin typeface="Arial" panose="020B0604020202020204"/>
              </a:rPr>
              <a:t>$120,000 @ 252 days = $59.52/hr.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$1,917 - $6,164</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$1,917 - $5,481</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325</TotalTime>
  <Words>1036</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2026-08-31T21:56:01Z</dcterms:modified>
</cp:coreProperties>
</file>