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5618"/>
  </p:normalViewPr>
  <p:slideViewPr>
    <p:cSldViewPr snapToGrid="0" snapToObjects="1">
      <p:cViewPr varScale="1">
        <p:scale>
          <a:sx n="139" d="100"/>
          <a:sy n="139" d="100"/>
        </p:scale>
        <p:origin x="216" y="28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8/31/26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8/31/26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8/31/26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$49,017</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$53,655 - $54,932</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$63,752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$356,683*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$1,571</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8.31.26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Okaloosa County, FL</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$1,917 - $6,164</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$1,917 - $5,481</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90ECB156-57E8-18C7-DF96-D4447BC03C5D}"/>
              </a:ext>
            </a:extLst>
          </p:cNvPr>
          <p:cNvPicPr>
            <a:picLocks noChangeAspect="1"/>
          </p:cNvPicPr>
          <p:nvPr/>
        </p:nvPicPr>
        <p:blipFill>
          <a:blip r:embed="rId21"/>
          <a:stretch>
            <a:fillRect/>
          </a:stretch>
        </p:blipFill>
        <p:spPr>
          <a:xfrm>
            <a:off x="6146252" y="526069"/>
            <a:ext cx="901273" cy="901273"/>
          </a:xfrm>
          <a:prstGeom prst="rect">
            <a:avLst/>
          </a:prstGeom>
        </p:spPr>
      </p:pic>
      <p:pic>
        <p:nvPicPr>
          <p:cNvPr id="27" name="Picture 26" descr="219 Pinoak Ct W, Crestview, FL 32539">
            <a:extLst>
              <a:ext uri="{FF2B5EF4-FFF2-40B4-BE49-F238E27FC236}">
                <a16:creationId xmlns:a16="http://schemas.microsoft.com/office/drawing/2014/main" id="{06D7A389-1E56-D674-1F41-A7110A97DF2A}"/>
              </a:ext>
            </a:extLst>
          </p:cNvPr>
          <p:cNvPicPr>
            <a:picLocks noChangeAspect="1"/>
          </p:cNvPicPr>
          <p:nvPr/>
        </p:nvPicPr>
        <p:blipFill>
          <a:blip r:embed="rId22"/>
          <a:stretch>
            <a:fillRect/>
          </a:stretch>
        </p:blipFill>
        <p:spPr>
          <a:xfrm>
            <a:off x="1966650" y="5357691"/>
            <a:ext cx="2712155" cy="20295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5233 Griffith Mill Rd, Baker, FL 32531">
            <a:extLst>
              <a:ext uri="{FF2B5EF4-FFF2-40B4-BE49-F238E27FC236}">
                <a16:creationId xmlns:a16="http://schemas.microsoft.com/office/drawing/2014/main" id="{F5E92069-14DA-8316-0C99-9586385778A4}"/>
              </a:ext>
            </a:extLst>
          </p:cNvPr>
          <p:cNvPicPr>
            <a:picLocks noChangeAspect="1"/>
          </p:cNvPicPr>
          <p:nvPr/>
        </p:nvPicPr>
        <p:blipFill>
          <a:blip r:embed="rId23"/>
          <a:stretch>
            <a:fillRect/>
          </a:stretch>
        </p:blipFill>
        <p:spPr>
          <a:xfrm>
            <a:off x="4774882" y="5361133"/>
            <a:ext cx="2707555" cy="20261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$290,000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$215,000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$49,000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$54,300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6969</TotalTime>
  <Words>286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2026-08-31T22:02:57Z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