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60" d="100"/>
          <a:sy n="60" d="100"/>
        </p:scale>
        <p:origin x="786" y="61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3/22/2023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3/22/2023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3/22/2023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7788AD5-3015-6F0F-0E22-95B716BC79AB}"/>
              </a:ext>
            </a:extLst>
          </p:cNvPr>
          <p:cNvPicPr>
            <a:picLocks noChangeAspect="1"/>
          </p:cNvPicPr>
          <p:nvPr/>
        </p:nvPicPr>
        <p:blipFill rotWithShape="1">
          <a:blip r:embed="rId3"/>
          <a:srcRect l="43269" t="23362" r="24520" b="37892"/>
          <a:stretch/>
        </p:blipFill>
        <p:spPr bwMode="auto">
          <a:xfrm>
            <a:off x="4706348" y="5425252"/>
            <a:ext cx="2642121" cy="1952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EA2D746-BA47-0B3A-4403-226D72666161}"/>
              </a:ext>
            </a:extLst>
          </p:cNvPr>
          <p:cNvPicPr>
            <a:picLocks noChangeAspect="1"/>
          </p:cNvPicPr>
          <p:nvPr/>
        </p:nvPicPr>
        <p:blipFill rotWithShape="1">
          <a:blip r:embed="rId4">
            <a:extLst>
              <a:ext uri="{28A0092B-C50C-407E-A947-70E740481C1C}">
                <a14:useLocalDpi xmlns:a14="http://schemas.microsoft.com/office/drawing/2010/main" val="0"/>
              </a:ext>
            </a:extLst>
          </a:blip>
          <a:srcRect l="41186" t="14439" r="9134" b="19622"/>
          <a:stretch/>
        </p:blipFill>
        <p:spPr bwMode="auto">
          <a:xfrm>
            <a:off x="2047949" y="5464058"/>
            <a:ext cx="2521636" cy="19422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$49,492 - $49,766</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$61,187- $61,463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$64,012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$464,996*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$1,551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23641" y="9145702"/>
            <a:ext cx="1015022"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AMB.3.22.23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1727"/>
            <a:ext cx="2429607" cy="249620"/>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Miami–Dade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$300,000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$195,000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$49,500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$61,000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$2,600-$3,700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1,300 -$1,900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3" name="Picture 2">
            <a:extLst>
              <a:ext uri="{FF2B5EF4-FFF2-40B4-BE49-F238E27FC236}">
                <a16:creationId xmlns:a16="http://schemas.microsoft.com/office/drawing/2014/main" id="{820F76D3-95ED-4E25-74F9-62B15397A0C2}"/>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8" name="Picture 7">
            <a:extLst>
              <a:ext uri="{FF2B5EF4-FFF2-40B4-BE49-F238E27FC236}">
                <a16:creationId xmlns:a16="http://schemas.microsoft.com/office/drawing/2014/main" id="{CD3817A1-BDB2-2CD0-02D2-17A5F2F83C4C}"/>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2" name="Picture 1">
            <a:extLst>
              <a:ext uri="{FF2B5EF4-FFF2-40B4-BE49-F238E27FC236}">
                <a16:creationId xmlns:a16="http://schemas.microsoft.com/office/drawing/2014/main" id="{15243667-84BC-ECA2-97AC-11445F682370}"/>
              </a:ext>
            </a:extLst>
          </p:cNvPr>
          <p:cNvPicPr>
            <a:picLocks noChangeAspect="1"/>
          </p:cNvPicPr>
          <p:nvPr/>
        </p:nvPicPr>
        <p:blipFill rotWithShape="1">
          <a:blip r:embed="rId32"/>
          <a:srcRect l="20632" t="12856" b="12856"/>
          <a:stretch/>
        </p:blipFill>
        <p:spPr>
          <a:xfrm>
            <a:off x="6155735" y="461994"/>
            <a:ext cx="945410" cy="881372"/>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6933</TotalTime>
  <Words>286</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50</cp:revision>
  <cp:lastPrinted>2023-03-21T15:20:22Z</cp:lastPrinted>
  <dcterms:created xsi:type="dcterms:W3CDTF">2022-05-24T17:15:36Z</dcterms:created>
  <dcterms:modified xsi:type="dcterms:W3CDTF">2023-03-22T20:48:51Z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