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5" r:id="rId4"/>
    <p:sldId id="546"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6" autoAdjust="0"/>
    <p:restoredTop sz="80222" autoAdjust="0"/>
  </p:normalViewPr>
  <p:slideViewPr>
    <p:cSldViewPr snapToGrid="0">
      <p:cViewPr varScale="1">
        <p:scale>
          <a:sx n="84" d="100"/>
          <a:sy n="84" d="100"/>
        </p:scale>
        <p:origin x="102"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8/26/2022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8/26/22</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$45K - $60K.  Teachers have a school year contract that is typically 186 days.  That means a starting teachers hourly wage is about $33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a:t>
            </a:r>
            <a:r>
              <a:rPr lang="en-US" dirty="0" err="1"/>
              <a:t>requestso</a:t>
            </a:r>
            <a:r>
              <a:rPr lang="en-US" dirty="0"/>
              <a:t>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8/26/22</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 time.  Our districts provide an increase for additional education which you can see on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8/26/22</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have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8/26/2022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8/26/2022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8/26/2022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8/26/2022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8/26/2022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8/26/2022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8/26/2022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8/26/2022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8/26/2022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8/26/2022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8/26/2022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8/26/2022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8/26/2022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8/26/2022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8/26/2022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8/26/2022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8/26/2022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8/26/2022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8/26/2022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8/26/2022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8/26/2022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8/26/2022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8/26/2022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8/26/2022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338115475"/>
              </p:ext>
            </p:extLst>
          </p:nvPr>
        </p:nvGraphicFramePr>
        <p:xfrm>
          <a:off x="339825" y="2313753"/>
          <a:ext cx="4105432" cy="185928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24484">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Leon County School District </a:t>
                      </a:r>
                      <a:r>
                        <a:rPr lang="en-US" sz="1400" b="1" u="none" strike="noStrike" cap="none" dirty="0">
                          <a:solidFill>
                            <a:schemeClr val="tx2"/>
                          </a:solidFill>
                          <a:latin typeface="Calibri"/>
                          <a:ea typeface="Calibri"/>
                          <a:cs typeface="Calibri"/>
                          <a:sym typeface="Calibri"/>
                        </a:rPr>
                        <a:t>(22-23)</a:t>
                      </a:r>
                    </a:p>
                    <a:p>
                      <a:pPr marL="0" marR="0" lvl="0" indent="0" algn="l" rtl="0">
                        <a:lnSpc>
                          <a:spcPct val="100000"/>
                        </a:lnSpc>
                        <a:spcBef>
                          <a:spcPts val="0"/>
                        </a:spcBef>
                        <a:spcAft>
                          <a:spcPts val="0"/>
                        </a:spcAft>
                        <a:buNone/>
                      </a:pPr>
                      <a:r>
                        <a:rPr lang="en-US" sz="1400" b="1" u="none" strike="noStrike" cap="none" dirty="0">
                          <a:solidFill>
                            <a:schemeClr val="tx2"/>
                          </a:solidFill>
                          <a:latin typeface="Calibri"/>
                          <a:ea typeface="Calibri"/>
                          <a:cs typeface="Calibri"/>
                          <a:sym typeface="Calibri"/>
                        </a:rPr>
                        <a:t> *Performance Pay added $1K-$2K</a:t>
                      </a:r>
                      <a:endParaRPr lang="en-US" sz="1400"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$43,678 </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301943036"/>
              </p:ext>
            </p:extLst>
          </p:nvPr>
        </p:nvGraphicFramePr>
        <p:xfrm>
          <a:off x="324724" y="2318573"/>
          <a:ext cx="5568472" cy="185928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Leon County School District </a:t>
                      </a:r>
                      <a:r>
                        <a:rPr lang="en-US" sz="1400" b="1" u="none" strike="noStrike" cap="none" dirty="0">
                          <a:solidFill>
                            <a:schemeClr val="tx2"/>
                          </a:solidFill>
                          <a:latin typeface="Calibri"/>
                          <a:ea typeface="Calibri"/>
                          <a:cs typeface="Calibri"/>
                          <a:sym typeface="Calibri"/>
                        </a:rPr>
                        <a:t>(22-23)</a:t>
                      </a:r>
                    </a:p>
                    <a:p>
                      <a:pPr marL="0" marR="0" lvl="0" indent="0" algn="l" rtl="0">
                        <a:lnSpc>
                          <a:spcPct val="100000"/>
                        </a:lnSpc>
                        <a:spcBef>
                          <a:spcPts val="0"/>
                        </a:spcBef>
                        <a:spcAft>
                          <a:spcPts val="0"/>
                        </a:spcAft>
                        <a:buNone/>
                      </a:pPr>
                      <a:r>
                        <a:rPr lang="en-US" sz="1400" b="1" u="none" strike="noStrike" cap="none" dirty="0">
                          <a:solidFill>
                            <a:schemeClr val="tx2"/>
                          </a:solidFill>
                          <a:latin typeface="Calibri"/>
                          <a:ea typeface="Calibri"/>
                          <a:cs typeface="Calibri"/>
                          <a:sym typeface="Calibri"/>
                        </a:rPr>
                        <a:t> *Performance Pay added $1K-$2K</a:t>
                      </a:r>
                      <a:endParaRPr lang="en-US" sz="1400"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$43,678 </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$48,678 – </a:t>
                      </a:r>
                    </a:p>
                    <a:p>
                      <a:pPr marL="0" marR="0" lvl="0" indent="0" algn="ctr" rtl="0">
                        <a:lnSpc>
                          <a:spcPct val="115000"/>
                        </a:lnSpc>
                        <a:spcBef>
                          <a:spcPts val="0"/>
                        </a:spcBef>
                        <a:spcAft>
                          <a:spcPts val="0"/>
                        </a:spcAft>
                        <a:buNone/>
                      </a:pPr>
                      <a:r>
                        <a:rPr lang="en-US" sz="2400" u="none" strike="noStrike" cap="none" dirty="0">
                          <a:solidFill>
                            <a:srgbClr val="272D41"/>
                          </a:solidFill>
                          <a:latin typeface="Calibri"/>
                          <a:cs typeface="Calibri"/>
                          <a:sym typeface="Calibri"/>
                        </a:rPr>
                        <a:t>$53,678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588583020"/>
              </p:ext>
            </p:extLst>
          </p:nvPr>
        </p:nvGraphicFramePr>
        <p:xfrm>
          <a:off x="324724" y="2318573"/>
          <a:ext cx="8494552" cy="185928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Leon County School District </a:t>
                      </a:r>
                      <a:r>
                        <a:rPr lang="en-US" sz="1400" b="1" u="none" strike="noStrike" cap="none" dirty="0">
                          <a:solidFill>
                            <a:schemeClr val="tx2"/>
                          </a:solidFill>
                          <a:latin typeface="Calibri"/>
                          <a:ea typeface="Calibri"/>
                          <a:cs typeface="Calibri"/>
                          <a:sym typeface="Calibri"/>
                        </a:rPr>
                        <a:t>(22-23)</a:t>
                      </a:r>
                    </a:p>
                    <a:p>
                      <a:pPr marL="0" marR="0" lvl="0" indent="0" algn="l" rtl="0">
                        <a:lnSpc>
                          <a:spcPct val="100000"/>
                        </a:lnSpc>
                        <a:spcBef>
                          <a:spcPts val="0"/>
                        </a:spcBef>
                        <a:spcAft>
                          <a:spcPts val="0"/>
                        </a:spcAft>
                        <a:buNone/>
                      </a:pPr>
                      <a:r>
                        <a:rPr lang="en-US" sz="1400" b="1" u="none" strike="noStrike" cap="none" dirty="0">
                          <a:solidFill>
                            <a:schemeClr val="tx2"/>
                          </a:solidFill>
                          <a:latin typeface="Calibri"/>
                          <a:ea typeface="Calibri"/>
                          <a:cs typeface="Calibri"/>
                          <a:sym typeface="Calibri"/>
                        </a:rPr>
                        <a:t> *Performance Pay added $1K-$2K</a:t>
                      </a:r>
                      <a:endParaRPr lang="en-US" sz="1400" u="none" strike="noStrike" cap="none" dirty="0">
                        <a:solidFill>
                          <a:schemeClr val="tx2"/>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$43,678 </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$48,678 – </a:t>
                      </a:r>
                    </a:p>
                    <a:p>
                      <a:pPr marL="0" marR="0" lvl="0" indent="0" algn="ctr" rtl="0">
                        <a:lnSpc>
                          <a:spcPct val="115000"/>
                        </a:lnSpc>
                        <a:spcBef>
                          <a:spcPts val="0"/>
                        </a:spcBef>
                        <a:spcAft>
                          <a:spcPts val="0"/>
                        </a:spcAft>
                        <a:buNone/>
                      </a:pPr>
                      <a:r>
                        <a:rPr lang="en-US" sz="2400" u="none" strike="noStrike" cap="none" dirty="0">
                          <a:solidFill>
                            <a:srgbClr val="272D41"/>
                          </a:solidFill>
                          <a:latin typeface="Calibri"/>
                          <a:cs typeface="Calibri"/>
                          <a:sym typeface="Calibri"/>
                        </a:rPr>
                        <a:t>$53,678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$50,478 - $55,478 </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$63,868 - $78,868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$33.75/hr.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213</TotalTime>
  <Words>690</Words>
  <Application>Microsoft Office PowerPoint</Application>
  <PresentationFormat>On-screen Show (4:3)</PresentationFormat>
  <Paragraphs>59</Paragraphs>
  <Slides>4</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5</cp:revision>
  <dcterms:created xsi:type="dcterms:W3CDTF">2022-08-02T19:12:40Z</dcterms:created>
  <dcterms:modified xsi:type="dcterms:W3CDTF">2022-08-26T16:27:46Z</dcterms:modified>
</cp:coreProperties>
</file>