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269" autoAdjust="0"/>
  </p:normalViewPr>
  <p:slideViewPr>
    <p:cSldViewPr snapToGrid="0">
      <p:cViewPr varScale="1">
        <p:scale>
          <a:sx n="134" d="100"/>
          <a:sy n="134" d="100"/>
        </p:scale>
        <p:origin x="184"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8/31/26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8/31/26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$48,300 = $30.80/hr.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F620C9D-E89B-6A65-E081-3C2BC8ADB2F5}"/>
              </a:ext>
            </a:extLst>
          </p:cNvPr>
          <p:cNvGraphicFramePr/>
          <p:nvPr>
            <p:extLst>
              <p:ext uri="{D42A27DB-BD31-4B8C-83A1-F6EECF244321}">
                <p14:modId xmlns:p14="http://schemas.microsoft.com/office/powerpoint/2010/main" val="124098386"/>
              </p:ext>
            </p:extLst>
          </p:nvPr>
        </p:nvGraphicFramePr>
        <p:xfrm>
          <a:off x="363415" y="2733863"/>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Escambia County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$48,300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$50,300 = $32.08/hr.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62066464-B3F9-0BD1-2728-39EAAF912054}"/>
              </a:ext>
            </a:extLst>
          </p:cNvPr>
          <p:cNvGraphicFramePr/>
          <p:nvPr>
            <p:extLst>
              <p:ext uri="{D42A27DB-BD31-4B8C-83A1-F6EECF244321}">
                <p14:modId xmlns:p14="http://schemas.microsoft.com/office/powerpoint/2010/main" val="3780255679"/>
              </p:ext>
            </p:extLst>
          </p:nvPr>
        </p:nvGraphicFramePr>
        <p:xfrm>
          <a:off x="363415" y="2733863"/>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Escambia County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$48,300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$48,900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$51,650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183125661"/>
              </p:ext>
            </p:extLst>
          </p:nvPr>
        </p:nvGraphicFramePr>
        <p:xfrm>
          <a:off x="363415" y="2733863"/>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Escambia County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$48,300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$48,900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$51,650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$53,000 = $33.80/hr.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747019255"/>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$74,037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$110,009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$111,456</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$165,612</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$117,914</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$175,217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$92,000 @ 220 days = $52.27/hr.</a:t>
            </a:r>
          </a:p>
          <a:p>
            <a:pPr algn="ctr" defTabSz="914400">
              <a:defRPr/>
            </a:pPr>
            <a:r>
              <a:rPr lang="en-US" sz="2000" dirty="0">
                <a:solidFill>
                  <a:srgbClr val="7030A0"/>
                </a:solidFill>
                <a:latin typeface="Arial" panose="020B0604020202020204"/>
              </a:rPr>
              <a:t>$144,000 @ 245 days = $73.47/hr.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$1,425 - $8,157</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$1,425 - $10,707</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359</TotalTime>
  <Words>1033</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2026-08-31T21:25:20Z</dcterms:modified>
</cp:coreProperties>
</file>