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130" autoAdjust="0"/>
    <p:restoredTop sz="95618"/>
  </p:normalViewPr>
  <p:slideViewPr>
    <p:cSldViewPr snapToGrid="0" snapToObjects="1">
      <p:cViewPr varScale="1">
        <p:scale>
          <a:sx n="139" d="100"/>
          <a:sy n="139" d="100"/>
        </p:scale>
        <p:origin x="216" y="176"/>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8/31/26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8/31/26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8/31/26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8/31/26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8/31/26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8/31/26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8/31/26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8/31/26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$48,300</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$52,850</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$62,660</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$282,520*</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$1,605</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94174" y="9145702"/>
            <a:ext cx="94448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8.31.26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2025-2026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Escambia County, FL</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$1,425 - $8,157</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$1,425 - $10,707</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3" name="Picture 2" descr="7815 Oak Forest Pl, Pensacola, FL 32514">
            <a:extLst>
              <a:ext uri="{FF2B5EF4-FFF2-40B4-BE49-F238E27FC236}">
                <a16:creationId xmlns:a16="http://schemas.microsoft.com/office/drawing/2014/main" id="{01D8C218-FA3D-6D5C-1B42-DBD86ECD7BF3}"/>
              </a:ext>
            </a:extLst>
          </p:cNvPr>
          <p:cNvPicPr>
            <a:picLocks noChangeAspect="1"/>
          </p:cNvPicPr>
          <p:nvPr/>
        </p:nvPicPr>
        <p:blipFill>
          <a:blip r:embed="rId21"/>
          <a:srcRect l="7921" b="15177"/>
          <a:stretch>
            <a:fillRect/>
          </a:stretch>
        </p:blipFill>
        <p:spPr>
          <a:xfrm>
            <a:off x="1915678" y="5442204"/>
            <a:ext cx="2791163" cy="19240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1955 Lansing Dr, Pensacola, FL 32504">
            <a:extLst>
              <a:ext uri="{FF2B5EF4-FFF2-40B4-BE49-F238E27FC236}">
                <a16:creationId xmlns:a16="http://schemas.microsoft.com/office/drawing/2014/main" id="{E2EBA056-82F3-9911-1C46-3E97BA381460}"/>
              </a:ext>
            </a:extLst>
          </p:cNvPr>
          <p:cNvPicPr>
            <a:picLocks noChangeAspect="1"/>
          </p:cNvPicPr>
          <p:nvPr/>
        </p:nvPicPr>
        <p:blipFill>
          <a:blip r:embed="rId22"/>
          <a:srcRect l="6392" b="11804"/>
          <a:stretch>
            <a:fillRect/>
          </a:stretch>
        </p:blipFill>
        <p:spPr>
          <a:xfrm>
            <a:off x="4747356" y="5437542"/>
            <a:ext cx="2735580" cy="19287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476766"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$262,000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$200,000</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768626"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$48,300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072582"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$53,000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pic>
        <p:nvPicPr>
          <p:cNvPr id="28" name="Picture 27">
            <a:extLst>
              <a:ext uri="{FF2B5EF4-FFF2-40B4-BE49-F238E27FC236}">
                <a16:creationId xmlns:a16="http://schemas.microsoft.com/office/drawing/2014/main" id="{8FD317DA-BB33-7013-A075-C82A284BBE8F}"/>
              </a:ext>
            </a:extLst>
          </p:cNvPr>
          <p:cNvPicPr>
            <a:picLocks noChangeAspect="1"/>
          </p:cNvPicPr>
          <p:nvPr/>
        </p:nvPicPr>
        <p:blipFill>
          <a:blip r:embed="rId23"/>
          <a:stretch>
            <a:fillRect/>
          </a:stretch>
        </p:blipFill>
        <p:spPr>
          <a:xfrm>
            <a:off x="6160838" y="532213"/>
            <a:ext cx="892926" cy="892926"/>
          </a:xfrm>
          <a:prstGeom prst="rect">
            <a:avLst/>
          </a:prstGeom>
        </p:spPr>
      </p:pic>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6996</TotalTime>
  <Words>283</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69</cp:revision>
  <cp:lastPrinted>2023-03-21T15:20:22Z</cp:lastPrinted>
  <dcterms:created xsi:type="dcterms:W3CDTF">2022-05-24T17:15:36Z</dcterms:created>
  <dcterms:modified xsi:type="dcterms:W3CDTF">2026-08-31T21:25:02Z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