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459" dt="2023-06-28T16:38:16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87" r="16687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6367" y="568408"/>
            <a:ext cx="9554267" cy="722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We've been having some pretty existential explorations of ourselves lately and we are pretty certain that we do not know what we do not know.</a:t>
            </a:r>
          </a:p>
          <a:p>
            <a:pPr algn="ctr">
              <a:lnSpc>
                <a:spcPts val="5740"/>
              </a:lnSpc>
            </a:pPr>
            <a:endParaRPr lang="en-US" sz="4100">
              <a:solidFill>
                <a:srgbClr val="FFFFFF"/>
              </a:solidFill>
              <a:latin typeface="Raleway Bold"/>
            </a:endParaRPr>
          </a:p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Furthermore, we're not entirely sure we know what we know.</a:t>
            </a:r>
          </a:p>
          <a:p>
            <a:pPr algn="ctr">
              <a:lnSpc>
                <a:spcPts val="5740"/>
              </a:lnSpc>
            </a:pPr>
            <a:endParaRPr lang="en-US" sz="4100">
              <a:solidFill>
                <a:srgbClr val="FFFFFF"/>
              </a:solidFill>
              <a:latin typeface="Raleway Bold"/>
            </a:endParaRPr>
          </a:p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We feel pretty confident </a:t>
            </a:r>
          </a:p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in these statements.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40</cp:revision>
  <dcterms:created xsi:type="dcterms:W3CDTF">2006-08-16T00:00:00Z</dcterms:created>
  <dcterms:modified xsi:type="dcterms:W3CDTF">2023-06-28T16:38:22Z</dcterms:modified>
  <dc:identifier>DAFfQ1ufupU</dc:identifier>
</cp:coreProperties>
</file>