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67" dt="2023-06-28T16:22:04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7" r="1668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377300"/>
            <a:ext cx="5306127" cy="4244902"/>
            <a:chOff x="0" y="0"/>
            <a:chExt cx="7074836" cy="565986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074836" cy="5659869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36443" y="1206606"/>
              <a:ext cx="6401949" cy="3179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16"/>
                </a:lnSpc>
              </a:pPr>
              <a:r>
                <a:rPr lang="en-US" sz="2726" dirty="0">
                  <a:solidFill>
                    <a:srgbClr val="FFFFFF"/>
                  </a:solidFill>
                  <a:latin typeface="Raleway Bold"/>
                </a:rPr>
                <a:t>OMG I just found out that Albert Einstein was a real person!! All this time I thought he was a theoretical physicist.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10150" y="-171500"/>
            <a:ext cx="4476850" cy="3833303"/>
            <a:chOff x="0" y="0"/>
            <a:chExt cx="5969134" cy="511107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69134" cy="511107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04465" y="1639616"/>
              <a:ext cx="5760204" cy="1127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4"/>
                </a:lnSpc>
              </a:pPr>
              <a:r>
                <a:rPr lang="en-US" sz="2452" dirty="0">
                  <a:solidFill>
                    <a:srgbClr val="000000"/>
                  </a:solidFill>
                  <a:latin typeface="Raleway Bold"/>
                </a:rPr>
                <a:t>He was but we’re uncertain about Heisenberg.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8</cp:revision>
  <dcterms:created xsi:type="dcterms:W3CDTF">2006-08-16T00:00:00Z</dcterms:created>
  <dcterms:modified xsi:type="dcterms:W3CDTF">2023-06-28T16:22:11Z</dcterms:modified>
  <dc:identifier>DAFfQ1ufupU</dc:identifier>
</cp:coreProperties>
</file>