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87754" y="339022"/>
            <a:ext cx="4922438" cy="8504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Einstein developed</a:t>
            </a:r>
          </a:p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a theory</a:t>
            </a:r>
          </a:p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about space.</a:t>
            </a:r>
          </a:p>
          <a:p>
            <a:pPr algn="r">
              <a:lnSpc>
                <a:spcPts val="8400"/>
              </a:lnSpc>
              <a:spcBef>
                <a:spcPct val="0"/>
              </a:spcBef>
            </a:pPr>
          </a:p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And, boy, it was about time, too!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9532" y="8279669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