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8CFABCBC-0A32-FA84-6D18-3D84794550A3}"/>
              </a:ext>
            </a:extLst>
          </p:cNvPr>
          <p:cNvGraphicFramePr/>
          <p:nvPr>
            <p:extLst>
              <p:ext uri="{D42A27DB-BD31-4B8C-83A1-F6EECF244321}">
                <p14:modId xmlns:p14="http://schemas.microsoft.com/office/powerpoint/2010/main" val="986929213"/>
              </p:ext>
            </p:extLst>
          </p:nvPr>
        </p:nvGraphicFramePr>
        <p:xfrm>
          <a:off x="363415" y="2797879"/>
          <a:ext cx="408124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District of Columbia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$56,313 -$61,451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CE1C2046-9890-74DE-9C00-6BCB614F42D3}"/>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$39.47/hr.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CB9A1EBC-B400-BC07-1482-22766A20FF0B}"/>
              </a:ext>
            </a:extLst>
          </p:cNvPr>
          <p:cNvGraphicFramePr/>
          <p:nvPr>
            <p:extLst>
              <p:ext uri="{D42A27DB-BD31-4B8C-83A1-F6EECF244321}">
                <p14:modId xmlns:p14="http://schemas.microsoft.com/office/powerpoint/2010/main" val="1197232137"/>
              </p:ext>
            </p:extLst>
          </p:nvPr>
        </p:nvGraphicFramePr>
        <p:xfrm>
          <a:off x="363415" y="2797879"/>
          <a:ext cx="554428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District of Columbia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$56,313 -$61,451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$64,027 - $75,535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2C0C9555-C62D-305C-14F1-01BE9FB00767}"/>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$70,000 = $46.05/hr.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26556584"/>
              </p:ext>
            </p:extLst>
          </p:nvPr>
        </p:nvGraphicFramePr>
        <p:xfrm>
          <a:off x="363415" y="2797879"/>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District of Columbia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$56,313 -$61,451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$64,027 - $75,535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$72,198 - $80,903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$95,529 -$101,191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$100,000 = $65.79/hr.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356791368"/>
              </p:ext>
            </p:extLst>
          </p:nvPr>
        </p:nvGraphicFramePr>
        <p:xfrm>
          <a:off x="342900" y="3015516"/>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 months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$113,374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$145,939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 months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$135,085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$209,863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DC Public 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190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$130,000 = $67.71/hr.</a:t>
            </a:r>
          </a:p>
          <a:p>
            <a:pPr algn="ctr" defTabSz="914400">
              <a:defRPr/>
            </a:pPr>
            <a:r>
              <a:rPr lang="en-US" sz="2000" dirty="0">
                <a:solidFill>
                  <a:srgbClr val="7030A0"/>
                </a:solidFill>
                <a:latin typeface="Arial" panose="020B0604020202020204"/>
              </a:rPr>
              <a:t>$180,000 </a:t>
            </a:r>
            <a:r>
              <a:rPr lang="en-US" sz="2000">
                <a:solidFill>
                  <a:srgbClr val="7030A0"/>
                </a:solidFill>
                <a:latin typeface="Arial" panose="020B0604020202020204"/>
              </a:rPr>
              <a:t>= $93.75/</a:t>
            </a:r>
            <a:r>
              <a:rPr lang="en-US" sz="2000" dirty="0">
                <a:solidFill>
                  <a:srgbClr val="7030A0"/>
                </a:solidFill>
                <a:latin typeface="Arial" panose="020B0604020202020204"/>
              </a:rPr>
              <a:t>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294</TotalTime>
  <Words>886</Words>
  <Application>Microsoft Macintosh PowerPoint</Application>
  <PresentationFormat>On-screen Show (4:3)</PresentationFormat>
  <Paragraphs>77</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DC Public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28</cp:revision>
  <dcterms:created xsi:type="dcterms:W3CDTF">2022-08-02T19:12:40Z</dcterms:created>
  <dcterms:modified xsi:type="dcterms:W3CDTF">2022-12-05T16:22:45Z</dcterms:modified>
</cp:coreProperties>
</file>