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" r="3206"/>
          <a:stretch/>
        </p:blipFill>
        <p:spPr>
          <a:xfrm>
            <a:off x="3687884" y="5815694"/>
            <a:ext cx="2596896" cy="184988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8" t="11043" r="2061" b="36598"/>
          <a:stretch/>
        </p:blipFill>
        <p:spPr>
          <a:xfrm>
            <a:off x="591858" y="5812329"/>
            <a:ext cx="2596896" cy="1847769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Washington, DC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$56,313 - $61,451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$95,529 -  $101,191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$112,632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$681,788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$1,765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$60,000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$100,000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$500,000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4191" t="-6891" r="-5498" b="-5749"/>
          <a:stretch/>
        </p:blipFill>
        <p:spPr>
          <a:xfrm>
            <a:off x="5303940" y="226476"/>
            <a:ext cx="1345703" cy="1004028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210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13</cp:revision>
  <cp:lastPrinted>2022-01-11T16:09:34Z</cp:lastPrinted>
  <dcterms:created xsi:type="dcterms:W3CDTF">2022-11-18T16:38:05Z</dcterms:created>
  <dcterms:modified xsi:type="dcterms:W3CDTF">2022-12-05T16:37:49Z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