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</p:sldIdLst>
  <p:sldSz cx="10287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 Bold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5E0A8-0B4E-E0F5-4523-8F5864231CA5}" v="179" dt="2023-06-28T16:27:42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5000" r="25000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98752" y="2386255"/>
            <a:ext cx="5388248" cy="790074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14350" y="25069"/>
            <a:ext cx="9258300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FFFFFF"/>
                </a:solidFill>
                <a:latin typeface="Raleway Bold"/>
              </a:rPr>
              <a:t>With how much force did brachiosaurus vomit?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9532" y="8279669"/>
            <a:ext cx="3806321" cy="1811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/ Joke Social Posts</dc:title>
  <cp:revision>19</cp:revision>
  <dcterms:created xsi:type="dcterms:W3CDTF">2006-08-16T00:00:00Z</dcterms:created>
  <dcterms:modified xsi:type="dcterms:W3CDTF">2023-06-28T16:27:57Z</dcterms:modified>
  <dc:identifier>DAFfQ1ufupU</dc:identifier>
</cp:coreProperties>
</file>