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ig Shoulders Display" charset="1" panose="00000000000000000000"/>
      <p:regular r:id="rId10"/>
    </p:embeddedFont>
    <p:embeddedFont>
      <p:font typeface="Big Shoulders Display Bold" charset="1" panose="00000000000000000000"/>
      <p:regular r:id="rId11"/>
    </p:embeddedFont>
    <p:embeddedFont>
      <p:font typeface="Big Shoulders Display Thin" charset="1" panose="00000000000000000000"/>
      <p:regular r:id="rId12"/>
    </p:embeddedFont>
    <p:embeddedFont>
      <p:font typeface="Big Shoulders Display Medium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9B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81594" y="9004538"/>
            <a:ext cx="2170334" cy="1032717"/>
          </a:xfrm>
          <a:custGeom>
            <a:avLst/>
            <a:gdLst/>
            <a:ahLst/>
            <a:cxnLst/>
            <a:rect r="r" b="b" t="t" l="l"/>
            <a:pathLst>
              <a:path h="1032717" w="2170334">
                <a:moveTo>
                  <a:pt x="0" y="0"/>
                </a:moveTo>
                <a:lnTo>
                  <a:pt x="2170334" y="0"/>
                </a:lnTo>
                <a:lnTo>
                  <a:pt x="2170334" y="1032717"/>
                </a:lnTo>
                <a:lnTo>
                  <a:pt x="0" y="103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2194" y="231506"/>
            <a:ext cx="7413033" cy="9884044"/>
          </a:xfrm>
          <a:custGeom>
            <a:avLst/>
            <a:gdLst/>
            <a:ahLst/>
            <a:cxnLst/>
            <a:rect r="r" b="b" t="t" l="l"/>
            <a:pathLst>
              <a:path h="9884044" w="7413033">
                <a:moveTo>
                  <a:pt x="0" y="0"/>
                </a:moveTo>
                <a:lnTo>
                  <a:pt x="7413033" y="0"/>
                </a:lnTo>
                <a:lnTo>
                  <a:pt x="7413033" y="9884044"/>
                </a:lnTo>
                <a:lnTo>
                  <a:pt x="0" y="9884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52704" y="488941"/>
            <a:ext cx="6131287" cy="136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Big Shoulders Display Bold"/>
              </a:rPr>
              <a:t>DINO PHYSICS 101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773942" y="3241555"/>
            <a:ext cx="8488810" cy="4378784"/>
            <a:chOff x="0" y="0"/>
            <a:chExt cx="11318414" cy="58383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117783" y="1898171"/>
              <a:ext cx="1082848" cy="649709"/>
            </a:xfrm>
            <a:custGeom>
              <a:avLst/>
              <a:gdLst/>
              <a:ahLst/>
              <a:cxnLst/>
              <a:rect r="r" b="b" t="t" l="l"/>
              <a:pathLst>
                <a:path h="649709" w="1082848">
                  <a:moveTo>
                    <a:pt x="0" y="0"/>
                  </a:moveTo>
                  <a:lnTo>
                    <a:pt x="1082848" y="0"/>
                  </a:lnTo>
                  <a:lnTo>
                    <a:pt x="1082848" y="649708"/>
                  </a:lnTo>
                  <a:lnTo>
                    <a:pt x="0" y="649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96171" y="-152400"/>
              <a:ext cx="10726071" cy="1720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34"/>
                </a:lnSpc>
              </a:pPr>
              <a:r>
                <a:rPr lang="en-US" sz="7738">
                  <a:solidFill>
                    <a:srgbClr val="FFFFFF"/>
                  </a:solidFill>
                  <a:latin typeface="Big Shoulders Display Bold"/>
                </a:rPr>
                <a:t>VELOCIRAPTOR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734828"/>
              <a:ext cx="11318414" cy="1541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64"/>
                </a:lnSpc>
              </a:pPr>
              <a:r>
                <a:rPr lang="en-US" sz="6902">
                  <a:solidFill>
                    <a:srgbClr val="FFFFFF"/>
                  </a:solidFill>
                  <a:latin typeface="Big Shoulders Display Bold"/>
                </a:rPr>
                <a:t>DISTANCERAPTOR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930824" y="4296680"/>
              <a:ext cx="9456766" cy="1541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64"/>
                </a:lnSpc>
              </a:pPr>
              <a:r>
                <a:rPr lang="en-US" sz="6902">
                  <a:solidFill>
                    <a:srgbClr val="FFFFFF"/>
                  </a:solidFill>
                  <a:latin typeface="Big Shoulders Display Bold"/>
                </a:rPr>
                <a:t>TIMERAPTOR</a:t>
              </a:r>
            </a:p>
          </p:txBody>
        </p:sp>
        <p:sp>
          <p:nvSpPr>
            <p:cNvPr name="AutoShape 10" id="10"/>
            <p:cNvSpPr/>
            <p:nvPr/>
          </p:nvSpPr>
          <p:spPr>
            <a:xfrm>
              <a:off x="2809531" y="4309508"/>
              <a:ext cx="5699352" cy="0"/>
            </a:xfrm>
            <a:prstGeom prst="line">
              <a:avLst/>
            </a:prstGeom>
            <a:ln cap="flat" w="6596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