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5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2763"/>
            <a:ext cx="25685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F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0" y="814729"/>
            <a:ext cx="7315200" cy="4412686"/>
          </a:xfrm>
          <a:custGeom>
            <a:avLst/>
            <a:gdLst/>
            <a:ahLst/>
            <a:cxnLst/>
            <a:rect l="l" t="t" r="r" b="b"/>
            <a:pathLst>
              <a:path w="10287000" h="6205339">
                <a:moveTo>
                  <a:pt x="0" y="0"/>
                </a:moveTo>
                <a:lnTo>
                  <a:pt x="10287000" y="0"/>
                </a:lnTo>
                <a:lnTo>
                  <a:pt x="10287000" y="6205340"/>
                </a:lnTo>
                <a:lnTo>
                  <a:pt x="0" y="620534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17588" b="-16769"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19775" y="5338781"/>
            <a:ext cx="6263905" cy="4088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782"/>
              </a:lnSpc>
              <a:spcBef>
                <a:spcPct val="0"/>
              </a:spcBef>
            </a:pPr>
            <a:endParaRPr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19775" y="5242959"/>
            <a:ext cx="6665168" cy="15310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4081"/>
              </a:lnSpc>
              <a:spcBef>
                <a:spcPct val="0"/>
              </a:spcBef>
            </a:pPr>
            <a:r>
              <a:rPr lang="en-US" sz="2915">
                <a:solidFill>
                  <a:srgbClr val="FFFFFF"/>
                </a:solidFill>
                <a:latin typeface="Raleway Bold"/>
              </a:rPr>
              <a:t>At year 15, the middle 50% of teacher salaries ranges between </a:t>
            </a:r>
            <a:r>
              <a:rPr lang="en-US" sz="2915">
                <a:solidFill>
                  <a:srgbClr val="F1A653"/>
                </a:solidFill>
                <a:latin typeface="Raleway Bold"/>
              </a:rPr>
              <a:t>$68,000 and $114,000</a:t>
            </a:r>
            <a:r>
              <a:rPr lang="en-US" sz="2915">
                <a:solidFill>
                  <a:srgbClr val="FFFFFF"/>
                </a:solidFill>
                <a:latin typeface="Raleway Bold"/>
              </a:rPr>
              <a:t>, nationally.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4A3BC535-C8E6-5A1D-47B5-7713336361CB}"/>
              </a:ext>
            </a:extLst>
          </p:cNvPr>
          <p:cNvSpPr txBox="1"/>
          <p:nvPr/>
        </p:nvSpPr>
        <p:spPr>
          <a:xfrm>
            <a:off x="1552592" y="95039"/>
            <a:ext cx="4210017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28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3</cp:revision>
  <dcterms:created xsi:type="dcterms:W3CDTF">2024-04-02T16:38:14Z</dcterms:created>
  <dcterms:modified xsi:type="dcterms:W3CDTF">2024-04-02T16:42:39Z</dcterms:modified>
</cp:coreProperties>
</file>