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0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2383-FC39-4DE2-8976-D26AF0DEBEE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429-F9EB-4818-8E66-9360F0C9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48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6797" y="846568"/>
            <a:ext cx="7308403" cy="4493315"/>
          </a:xfrm>
          <a:custGeom>
            <a:avLst/>
            <a:gdLst/>
            <a:ahLst/>
            <a:cxnLst/>
            <a:rect l="l" t="t" r="r" b="b"/>
            <a:pathLst>
              <a:path w="10277442" h="6318724">
                <a:moveTo>
                  <a:pt x="0" y="0"/>
                </a:moveTo>
                <a:lnTo>
                  <a:pt x="10277442" y="0"/>
                </a:lnTo>
                <a:lnTo>
                  <a:pt x="10277442" y="6318723"/>
                </a:lnTo>
                <a:lnTo>
                  <a:pt x="0" y="631872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723423" y="84705"/>
            <a:ext cx="3939083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50689" y="5539075"/>
            <a:ext cx="6813822" cy="11948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185"/>
              </a:lnSpc>
            </a:pPr>
            <a:r>
              <a:rPr lang="en-US" sz="2275">
                <a:solidFill>
                  <a:srgbClr val="FFFFFF"/>
                </a:solidFill>
                <a:latin typeface="Canva Sans Bold"/>
              </a:rPr>
              <a:t>A larger fraction of STEM </a:t>
            </a:r>
            <a:r>
              <a:rPr lang="en-US" sz="2275">
                <a:solidFill>
                  <a:srgbClr val="F1A653"/>
                </a:solidFill>
                <a:latin typeface="Canva Sans Bold"/>
              </a:rPr>
              <a:t>students of color indicate an interest in teaching</a:t>
            </a:r>
            <a:r>
              <a:rPr lang="en-US" sz="2275">
                <a:solidFill>
                  <a:srgbClr val="FFFFFF"/>
                </a:solidFill>
                <a:latin typeface="Canva Sans Bold"/>
              </a:rPr>
              <a:t> compared </a:t>
            </a:r>
          </a:p>
          <a:p>
            <a:pPr defTabSz="650230">
              <a:lnSpc>
                <a:spcPts val="3185"/>
              </a:lnSpc>
              <a:spcBef>
                <a:spcPct val="0"/>
              </a:spcBef>
            </a:pPr>
            <a:r>
              <a:rPr lang="en-US" sz="2275">
                <a:solidFill>
                  <a:srgbClr val="FFFFFF"/>
                </a:solidFill>
                <a:latin typeface="Canva Sans Bold"/>
              </a:rPr>
              <a:t>to their white counterparts.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Canva Sans Bold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13</cp:revision>
  <dcterms:created xsi:type="dcterms:W3CDTF">2024-04-02T16:38:14Z</dcterms:created>
  <dcterms:modified xsi:type="dcterms:W3CDTF">2024-04-02T18:20:46Z</dcterms:modified>
</cp:coreProperties>
</file>