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69" r:id="rId2"/>
  </p:sldIdLst>
  <p:sldSz cx="7315200" cy="73152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1524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A62383-FC39-4DE2-8976-D26AF0DEBEE0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1C3429-F9EB-4818-8E66-9360F0C92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304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7680" y="1514969"/>
            <a:ext cx="5527040" cy="104535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5360" y="2763520"/>
            <a:ext cx="4551680" cy="124629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25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50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753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00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25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5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75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600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815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088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14240" y="195299"/>
            <a:ext cx="1463040" cy="416108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5120" y="195299"/>
            <a:ext cx="4280747" cy="416108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748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838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645" y="3133796"/>
            <a:ext cx="5527040" cy="968587"/>
          </a:xfrm>
        </p:spPr>
        <p:txBody>
          <a:bodyPr anchor="t"/>
          <a:lstStyle>
            <a:lvl1pPr algn="l">
              <a:defRPr sz="2844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645" y="2066996"/>
            <a:ext cx="5527040" cy="1066800"/>
          </a:xfrm>
        </p:spPr>
        <p:txBody>
          <a:bodyPr anchor="b"/>
          <a:lstStyle>
            <a:lvl1pPr marL="0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1pPr>
            <a:lvl2pPr marL="325115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2pPr>
            <a:lvl3pPr marL="65023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3pPr>
            <a:lvl4pPr marL="975345" indent="0">
              <a:buNone/>
              <a:defRPr sz="996">
                <a:solidFill>
                  <a:schemeClr val="tx1">
                    <a:tint val="75000"/>
                  </a:schemeClr>
                </a:solidFill>
              </a:defRPr>
            </a:lvl4pPr>
            <a:lvl5pPr marL="1300460" indent="0">
              <a:buNone/>
              <a:defRPr sz="996">
                <a:solidFill>
                  <a:schemeClr val="tx1">
                    <a:tint val="75000"/>
                  </a:schemeClr>
                </a:solidFill>
              </a:defRPr>
            </a:lvl5pPr>
            <a:lvl6pPr marL="1625575" indent="0">
              <a:buNone/>
              <a:defRPr sz="996">
                <a:solidFill>
                  <a:schemeClr val="tx1">
                    <a:tint val="75000"/>
                  </a:schemeClr>
                </a:solidFill>
              </a:defRPr>
            </a:lvl6pPr>
            <a:lvl7pPr marL="1950690" indent="0">
              <a:buNone/>
              <a:defRPr sz="996">
                <a:solidFill>
                  <a:schemeClr val="tx1">
                    <a:tint val="75000"/>
                  </a:schemeClr>
                </a:solidFill>
              </a:defRPr>
            </a:lvl7pPr>
            <a:lvl8pPr marL="2275804" indent="0">
              <a:buNone/>
              <a:defRPr sz="996">
                <a:solidFill>
                  <a:schemeClr val="tx1">
                    <a:tint val="75000"/>
                  </a:schemeClr>
                </a:solidFill>
              </a:defRPr>
            </a:lvl8pPr>
            <a:lvl9pPr marL="2600919" indent="0">
              <a:buNone/>
              <a:defRPr sz="99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775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5120" y="1137920"/>
            <a:ext cx="2871893" cy="3218463"/>
          </a:xfrm>
        </p:spPr>
        <p:txBody>
          <a:bodyPr/>
          <a:lstStyle>
            <a:lvl1pPr>
              <a:defRPr sz="1991"/>
            </a:lvl1pPr>
            <a:lvl2pPr>
              <a:defRPr sz="1707"/>
            </a:lvl2pPr>
            <a:lvl3pPr>
              <a:defRPr sz="1422"/>
            </a:lvl3pPr>
            <a:lvl4pPr>
              <a:defRPr sz="1280"/>
            </a:lvl4pPr>
            <a:lvl5pPr>
              <a:defRPr sz="1280"/>
            </a:lvl5pPr>
            <a:lvl6pPr>
              <a:defRPr sz="1280"/>
            </a:lvl6pPr>
            <a:lvl7pPr>
              <a:defRPr sz="1280"/>
            </a:lvl7pPr>
            <a:lvl8pPr>
              <a:defRPr sz="1280"/>
            </a:lvl8pPr>
            <a:lvl9pPr>
              <a:defRPr sz="12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05387" y="1137920"/>
            <a:ext cx="2871893" cy="3218463"/>
          </a:xfrm>
        </p:spPr>
        <p:txBody>
          <a:bodyPr/>
          <a:lstStyle>
            <a:lvl1pPr>
              <a:defRPr sz="1991"/>
            </a:lvl1pPr>
            <a:lvl2pPr>
              <a:defRPr sz="1707"/>
            </a:lvl2pPr>
            <a:lvl3pPr>
              <a:defRPr sz="1422"/>
            </a:lvl3pPr>
            <a:lvl4pPr>
              <a:defRPr sz="1280"/>
            </a:lvl4pPr>
            <a:lvl5pPr>
              <a:defRPr sz="1280"/>
            </a:lvl5pPr>
            <a:lvl6pPr>
              <a:defRPr sz="1280"/>
            </a:lvl6pPr>
            <a:lvl7pPr>
              <a:defRPr sz="1280"/>
            </a:lvl7pPr>
            <a:lvl8pPr>
              <a:defRPr sz="1280"/>
            </a:lvl8pPr>
            <a:lvl9pPr>
              <a:defRPr sz="12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764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5120" y="1091636"/>
            <a:ext cx="2873023" cy="454942"/>
          </a:xfrm>
        </p:spPr>
        <p:txBody>
          <a:bodyPr anchor="b"/>
          <a:lstStyle>
            <a:lvl1pPr marL="0" indent="0">
              <a:buNone/>
              <a:defRPr sz="1707" b="1"/>
            </a:lvl1pPr>
            <a:lvl2pPr marL="325115" indent="0">
              <a:buNone/>
              <a:defRPr sz="1422" b="1"/>
            </a:lvl2pPr>
            <a:lvl3pPr marL="650230" indent="0">
              <a:buNone/>
              <a:defRPr sz="1280" b="1"/>
            </a:lvl3pPr>
            <a:lvl4pPr marL="975345" indent="0">
              <a:buNone/>
              <a:defRPr sz="1138" b="1"/>
            </a:lvl4pPr>
            <a:lvl5pPr marL="1300460" indent="0">
              <a:buNone/>
              <a:defRPr sz="1138" b="1"/>
            </a:lvl5pPr>
            <a:lvl6pPr marL="1625575" indent="0">
              <a:buNone/>
              <a:defRPr sz="1138" b="1"/>
            </a:lvl6pPr>
            <a:lvl7pPr marL="1950690" indent="0">
              <a:buNone/>
              <a:defRPr sz="1138" b="1"/>
            </a:lvl7pPr>
            <a:lvl8pPr marL="2275804" indent="0">
              <a:buNone/>
              <a:defRPr sz="1138" b="1"/>
            </a:lvl8pPr>
            <a:lvl9pPr marL="2600919" indent="0">
              <a:buNone/>
              <a:defRPr sz="113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5120" y="1546578"/>
            <a:ext cx="2873023" cy="2809805"/>
          </a:xfrm>
        </p:spPr>
        <p:txBody>
          <a:bodyPr/>
          <a:lstStyle>
            <a:lvl1pPr>
              <a:defRPr sz="1707"/>
            </a:lvl1pPr>
            <a:lvl2pPr>
              <a:defRPr sz="1422"/>
            </a:lvl2pPr>
            <a:lvl3pPr>
              <a:defRPr sz="1280"/>
            </a:lvl3pPr>
            <a:lvl4pPr>
              <a:defRPr sz="1138"/>
            </a:lvl4pPr>
            <a:lvl5pPr>
              <a:defRPr sz="1138"/>
            </a:lvl5pPr>
            <a:lvl6pPr>
              <a:defRPr sz="1138"/>
            </a:lvl6pPr>
            <a:lvl7pPr>
              <a:defRPr sz="1138"/>
            </a:lvl7pPr>
            <a:lvl8pPr>
              <a:defRPr sz="1138"/>
            </a:lvl8pPr>
            <a:lvl9pPr>
              <a:defRPr sz="113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3129" y="1091636"/>
            <a:ext cx="2874151" cy="454942"/>
          </a:xfrm>
        </p:spPr>
        <p:txBody>
          <a:bodyPr anchor="b"/>
          <a:lstStyle>
            <a:lvl1pPr marL="0" indent="0">
              <a:buNone/>
              <a:defRPr sz="1707" b="1"/>
            </a:lvl1pPr>
            <a:lvl2pPr marL="325115" indent="0">
              <a:buNone/>
              <a:defRPr sz="1422" b="1"/>
            </a:lvl2pPr>
            <a:lvl3pPr marL="650230" indent="0">
              <a:buNone/>
              <a:defRPr sz="1280" b="1"/>
            </a:lvl3pPr>
            <a:lvl4pPr marL="975345" indent="0">
              <a:buNone/>
              <a:defRPr sz="1138" b="1"/>
            </a:lvl4pPr>
            <a:lvl5pPr marL="1300460" indent="0">
              <a:buNone/>
              <a:defRPr sz="1138" b="1"/>
            </a:lvl5pPr>
            <a:lvl6pPr marL="1625575" indent="0">
              <a:buNone/>
              <a:defRPr sz="1138" b="1"/>
            </a:lvl6pPr>
            <a:lvl7pPr marL="1950690" indent="0">
              <a:buNone/>
              <a:defRPr sz="1138" b="1"/>
            </a:lvl7pPr>
            <a:lvl8pPr marL="2275804" indent="0">
              <a:buNone/>
              <a:defRPr sz="1138" b="1"/>
            </a:lvl8pPr>
            <a:lvl9pPr marL="2600919" indent="0">
              <a:buNone/>
              <a:defRPr sz="113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303129" y="1546578"/>
            <a:ext cx="2874151" cy="2809805"/>
          </a:xfrm>
        </p:spPr>
        <p:txBody>
          <a:bodyPr/>
          <a:lstStyle>
            <a:lvl1pPr>
              <a:defRPr sz="1707"/>
            </a:lvl1pPr>
            <a:lvl2pPr>
              <a:defRPr sz="1422"/>
            </a:lvl2pPr>
            <a:lvl3pPr>
              <a:defRPr sz="1280"/>
            </a:lvl3pPr>
            <a:lvl4pPr>
              <a:defRPr sz="1138"/>
            </a:lvl4pPr>
            <a:lvl5pPr>
              <a:defRPr sz="1138"/>
            </a:lvl5pPr>
            <a:lvl6pPr>
              <a:defRPr sz="1138"/>
            </a:lvl6pPr>
            <a:lvl7pPr>
              <a:defRPr sz="1138"/>
            </a:lvl7pPr>
            <a:lvl8pPr>
              <a:defRPr sz="1138"/>
            </a:lvl8pPr>
            <a:lvl9pPr>
              <a:defRPr sz="113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561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58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347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120" y="194169"/>
            <a:ext cx="2139245" cy="826347"/>
          </a:xfrm>
        </p:spPr>
        <p:txBody>
          <a:bodyPr anchor="b"/>
          <a:lstStyle>
            <a:lvl1pPr algn="l">
              <a:defRPr sz="1422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2258" y="194169"/>
            <a:ext cx="3635022" cy="4162214"/>
          </a:xfrm>
        </p:spPr>
        <p:txBody>
          <a:bodyPr/>
          <a:lstStyle>
            <a:lvl1pPr>
              <a:defRPr sz="2276"/>
            </a:lvl1pPr>
            <a:lvl2pPr>
              <a:defRPr sz="1991"/>
            </a:lvl2pPr>
            <a:lvl3pPr>
              <a:defRPr sz="1707"/>
            </a:lvl3pPr>
            <a:lvl4pPr>
              <a:defRPr sz="1422"/>
            </a:lvl4pPr>
            <a:lvl5pPr>
              <a:defRPr sz="1422"/>
            </a:lvl5pPr>
            <a:lvl6pPr>
              <a:defRPr sz="1422"/>
            </a:lvl6pPr>
            <a:lvl7pPr>
              <a:defRPr sz="1422"/>
            </a:lvl7pPr>
            <a:lvl8pPr>
              <a:defRPr sz="1422"/>
            </a:lvl8pPr>
            <a:lvl9pPr>
              <a:defRPr sz="142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5120" y="1020516"/>
            <a:ext cx="2139245" cy="3335867"/>
          </a:xfrm>
        </p:spPr>
        <p:txBody>
          <a:bodyPr/>
          <a:lstStyle>
            <a:lvl1pPr marL="0" indent="0">
              <a:buNone/>
              <a:defRPr sz="996"/>
            </a:lvl1pPr>
            <a:lvl2pPr marL="325115" indent="0">
              <a:buNone/>
              <a:defRPr sz="853"/>
            </a:lvl2pPr>
            <a:lvl3pPr marL="650230" indent="0">
              <a:buNone/>
              <a:defRPr sz="711"/>
            </a:lvl3pPr>
            <a:lvl4pPr marL="975345" indent="0">
              <a:buNone/>
              <a:defRPr sz="640"/>
            </a:lvl4pPr>
            <a:lvl5pPr marL="1300460" indent="0">
              <a:buNone/>
              <a:defRPr sz="640"/>
            </a:lvl5pPr>
            <a:lvl6pPr marL="1625575" indent="0">
              <a:buNone/>
              <a:defRPr sz="640"/>
            </a:lvl6pPr>
            <a:lvl7pPr marL="1950690" indent="0">
              <a:buNone/>
              <a:defRPr sz="640"/>
            </a:lvl7pPr>
            <a:lvl8pPr marL="2275804" indent="0">
              <a:buNone/>
              <a:defRPr sz="640"/>
            </a:lvl8pPr>
            <a:lvl9pPr marL="2600919" indent="0">
              <a:buNone/>
              <a:defRPr sz="64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477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4516" y="3413760"/>
            <a:ext cx="3901440" cy="403014"/>
          </a:xfrm>
        </p:spPr>
        <p:txBody>
          <a:bodyPr anchor="b"/>
          <a:lstStyle>
            <a:lvl1pPr algn="l">
              <a:defRPr sz="1422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74516" y="435751"/>
            <a:ext cx="3901440" cy="2926080"/>
          </a:xfrm>
        </p:spPr>
        <p:txBody>
          <a:bodyPr/>
          <a:lstStyle>
            <a:lvl1pPr marL="0" indent="0">
              <a:buNone/>
              <a:defRPr sz="2276"/>
            </a:lvl1pPr>
            <a:lvl2pPr marL="325115" indent="0">
              <a:buNone/>
              <a:defRPr sz="1991"/>
            </a:lvl2pPr>
            <a:lvl3pPr marL="650230" indent="0">
              <a:buNone/>
              <a:defRPr sz="1707"/>
            </a:lvl3pPr>
            <a:lvl4pPr marL="975345" indent="0">
              <a:buNone/>
              <a:defRPr sz="1422"/>
            </a:lvl4pPr>
            <a:lvl5pPr marL="1300460" indent="0">
              <a:buNone/>
              <a:defRPr sz="1422"/>
            </a:lvl5pPr>
            <a:lvl6pPr marL="1625575" indent="0">
              <a:buNone/>
              <a:defRPr sz="1422"/>
            </a:lvl6pPr>
            <a:lvl7pPr marL="1950690" indent="0">
              <a:buNone/>
              <a:defRPr sz="1422"/>
            </a:lvl7pPr>
            <a:lvl8pPr marL="2275804" indent="0">
              <a:buNone/>
              <a:defRPr sz="1422"/>
            </a:lvl8pPr>
            <a:lvl9pPr marL="2600919" indent="0">
              <a:buNone/>
              <a:defRPr sz="1422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74516" y="3816774"/>
            <a:ext cx="3901440" cy="572346"/>
          </a:xfrm>
        </p:spPr>
        <p:txBody>
          <a:bodyPr/>
          <a:lstStyle>
            <a:lvl1pPr marL="0" indent="0">
              <a:buNone/>
              <a:defRPr sz="996"/>
            </a:lvl1pPr>
            <a:lvl2pPr marL="325115" indent="0">
              <a:buNone/>
              <a:defRPr sz="853"/>
            </a:lvl2pPr>
            <a:lvl3pPr marL="650230" indent="0">
              <a:buNone/>
              <a:defRPr sz="711"/>
            </a:lvl3pPr>
            <a:lvl4pPr marL="975345" indent="0">
              <a:buNone/>
              <a:defRPr sz="640"/>
            </a:lvl4pPr>
            <a:lvl5pPr marL="1300460" indent="0">
              <a:buNone/>
              <a:defRPr sz="640"/>
            </a:lvl5pPr>
            <a:lvl6pPr marL="1625575" indent="0">
              <a:buNone/>
              <a:defRPr sz="640"/>
            </a:lvl6pPr>
            <a:lvl7pPr marL="1950690" indent="0">
              <a:buNone/>
              <a:defRPr sz="640"/>
            </a:lvl7pPr>
            <a:lvl8pPr marL="2275804" indent="0">
              <a:buNone/>
              <a:defRPr sz="640"/>
            </a:lvl8pPr>
            <a:lvl9pPr marL="2600919" indent="0">
              <a:buNone/>
              <a:defRPr sz="64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381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5120" y="195298"/>
            <a:ext cx="5852160" cy="812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5120" y="1137920"/>
            <a:ext cx="5852160" cy="3218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25120" y="4520072"/>
            <a:ext cx="1517227" cy="2596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21654" y="4520072"/>
            <a:ext cx="2059093" cy="2596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60053" y="4520072"/>
            <a:ext cx="1517227" cy="2596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878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650230" rtl="0" eaLnBrk="1" latinLnBrk="0" hangingPunct="1">
        <a:spcBef>
          <a:spcPct val="0"/>
        </a:spcBef>
        <a:buNone/>
        <a:defRPr sz="312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3836" indent="-243836" algn="l" defTabSz="650230" rtl="0" eaLnBrk="1" latinLnBrk="0" hangingPunct="1">
        <a:spcBef>
          <a:spcPct val="20000"/>
        </a:spcBef>
        <a:buFont typeface="Arial" pitchFamily="34" charset="0"/>
        <a:buChar char="•"/>
        <a:defRPr sz="2276" kern="1200">
          <a:solidFill>
            <a:schemeClr val="tx1"/>
          </a:solidFill>
          <a:latin typeface="+mn-lt"/>
          <a:ea typeface="+mn-ea"/>
          <a:cs typeface="+mn-cs"/>
        </a:defRPr>
      </a:lvl1pPr>
      <a:lvl2pPr marL="528312" indent="-203197" algn="l" defTabSz="650230" rtl="0" eaLnBrk="1" latinLnBrk="0" hangingPunct="1">
        <a:spcBef>
          <a:spcPct val="20000"/>
        </a:spcBef>
        <a:buFont typeface="Arial" pitchFamily="34" charset="0"/>
        <a:buChar char="–"/>
        <a:defRPr sz="1991" kern="1200">
          <a:solidFill>
            <a:schemeClr val="tx1"/>
          </a:solidFill>
          <a:latin typeface="+mn-lt"/>
          <a:ea typeface="+mn-ea"/>
          <a:cs typeface="+mn-cs"/>
        </a:defRPr>
      </a:lvl2pPr>
      <a:lvl3pPr marL="812787" indent="-162557" algn="l" defTabSz="650230" rtl="0" eaLnBrk="1" latinLnBrk="0" hangingPunct="1">
        <a:spcBef>
          <a:spcPct val="20000"/>
        </a:spcBef>
        <a:buFont typeface="Arial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137902" indent="-162557" algn="l" defTabSz="650230" rtl="0" eaLnBrk="1" latinLnBrk="0" hangingPunct="1">
        <a:spcBef>
          <a:spcPct val="20000"/>
        </a:spcBef>
        <a:buFont typeface="Arial" pitchFamily="34" charset="0"/>
        <a:buChar char="–"/>
        <a:defRPr sz="1422" kern="1200">
          <a:solidFill>
            <a:schemeClr val="tx1"/>
          </a:solidFill>
          <a:latin typeface="+mn-lt"/>
          <a:ea typeface="+mn-ea"/>
          <a:cs typeface="+mn-cs"/>
        </a:defRPr>
      </a:lvl4pPr>
      <a:lvl5pPr marL="1463017" indent="-162557" algn="l" defTabSz="650230" rtl="0" eaLnBrk="1" latinLnBrk="0" hangingPunct="1">
        <a:spcBef>
          <a:spcPct val="20000"/>
        </a:spcBef>
        <a:buFont typeface="Arial" pitchFamily="34" charset="0"/>
        <a:buChar char="»"/>
        <a:defRPr sz="1422" kern="1200">
          <a:solidFill>
            <a:schemeClr val="tx1"/>
          </a:solidFill>
          <a:latin typeface="+mn-lt"/>
          <a:ea typeface="+mn-ea"/>
          <a:cs typeface="+mn-cs"/>
        </a:defRPr>
      </a:lvl5pPr>
      <a:lvl6pPr marL="1788132" indent="-162557" algn="l" defTabSz="650230" rtl="0" eaLnBrk="1" latinLnBrk="0" hangingPunct="1">
        <a:spcBef>
          <a:spcPct val="20000"/>
        </a:spcBef>
        <a:buFont typeface="Arial" pitchFamily="34" charset="0"/>
        <a:buChar char="•"/>
        <a:defRPr sz="1422" kern="1200">
          <a:solidFill>
            <a:schemeClr val="tx1"/>
          </a:solidFill>
          <a:latin typeface="+mn-lt"/>
          <a:ea typeface="+mn-ea"/>
          <a:cs typeface="+mn-cs"/>
        </a:defRPr>
      </a:lvl6pPr>
      <a:lvl7pPr marL="2113247" indent="-162557" algn="l" defTabSz="650230" rtl="0" eaLnBrk="1" latinLnBrk="0" hangingPunct="1">
        <a:spcBef>
          <a:spcPct val="20000"/>
        </a:spcBef>
        <a:buFont typeface="Arial" pitchFamily="34" charset="0"/>
        <a:buChar char="•"/>
        <a:defRPr sz="1422" kern="1200">
          <a:solidFill>
            <a:schemeClr val="tx1"/>
          </a:solidFill>
          <a:latin typeface="+mn-lt"/>
          <a:ea typeface="+mn-ea"/>
          <a:cs typeface="+mn-cs"/>
        </a:defRPr>
      </a:lvl7pPr>
      <a:lvl8pPr marL="2438362" indent="-162557" algn="l" defTabSz="650230" rtl="0" eaLnBrk="1" latinLnBrk="0" hangingPunct="1">
        <a:spcBef>
          <a:spcPct val="20000"/>
        </a:spcBef>
        <a:buFont typeface="Arial" pitchFamily="34" charset="0"/>
        <a:buChar char="•"/>
        <a:defRPr sz="1422" kern="1200">
          <a:solidFill>
            <a:schemeClr val="tx1"/>
          </a:solidFill>
          <a:latin typeface="+mn-lt"/>
          <a:ea typeface="+mn-ea"/>
          <a:cs typeface="+mn-cs"/>
        </a:defRPr>
      </a:lvl8pPr>
      <a:lvl9pPr marL="2763477" indent="-162557" algn="l" defTabSz="650230" rtl="0" eaLnBrk="1" latinLnBrk="0" hangingPunct="1">
        <a:spcBef>
          <a:spcPct val="20000"/>
        </a:spcBef>
        <a:buFont typeface="Arial" pitchFamily="34" charset="0"/>
        <a:buChar char="•"/>
        <a:defRPr sz="142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0230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1pPr>
      <a:lvl2pPr marL="325115" algn="l" defTabSz="650230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2pPr>
      <a:lvl3pPr marL="650230" algn="l" defTabSz="650230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3pPr>
      <a:lvl4pPr marL="975345" algn="l" defTabSz="650230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4pPr>
      <a:lvl5pPr marL="1300460" algn="l" defTabSz="650230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5pPr>
      <a:lvl6pPr marL="1625575" algn="l" defTabSz="650230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6pPr>
      <a:lvl7pPr marL="1950690" algn="l" defTabSz="650230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7pPr>
      <a:lvl8pPr marL="2275804" algn="l" defTabSz="650230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8pPr>
      <a:lvl9pPr marL="2600919" algn="l" defTabSz="650230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9C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910977"/>
            <a:ext cx="7315200" cy="4725003"/>
          </a:xfrm>
          <a:custGeom>
            <a:avLst/>
            <a:gdLst/>
            <a:ahLst/>
            <a:cxnLst/>
            <a:rect l="l" t="t" r="r" b="b"/>
            <a:pathLst>
              <a:path w="10287000" h="6644535">
                <a:moveTo>
                  <a:pt x="0" y="0"/>
                </a:moveTo>
                <a:lnTo>
                  <a:pt x="10287000" y="0"/>
                </a:lnTo>
                <a:lnTo>
                  <a:pt x="10287000" y="6644534"/>
                </a:lnTo>
                <a:lnTo>
                  <a:pt x="0" y="66445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4818" b="-41"/>
            </a:stretch>
          </a:blipFill>
        </p:spPr>
        <p:txBody>
          <a:bodyPr/>
          <a:lstStyle/>
          <a:p>
            <a:pPr defTabSz="650230"/>
            <a:endParaRPr lang="en-US" sz="128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598507" y="84705"/>
            <a:ext cx="3993270" cy="6197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50230">
              <a:lnSpc>
                <a:spcPts val="5270"/>
              </a:lnSpc>
            </a:pPr>
            <a:r>
              <a:rPr lang="en-US" sz="3765" dirty="0">
                <a:solidFill>
                  <a:srgbClr val="FFFFFF"/>
                </a:solidFill>
                <a:latin typeface="Raleway Bold"/>
              </a:rPr>
              <a:t>DID YOU KNOW?</a:t>
            </a:r>
          </a:p>
        </p:txBody>
      </p:sp>
      <p:sp>
        <p:nvSpPr>
          <p:cNvPr id="4" name="Freeform 4"/>
          <p:cNvSpPr/>
          <p:nvPr/>
        </p:nvSpPr>
        <p:spPr>
          <a:xfrm>
            <a:off x="5591777" y="6510654"/>
            <a:ext cx="1547211" cy="736471"/>
          </a:xfrm>
          <a:custGeom>
            <a:avLst/>
            <a:gdLst/>
            <a:ahLst/>
            <a:cxnLst/>
            <a:rect l="l" t="t" r="r" b="b"/>
            <a:pathLst>
              <a:path w="2175766" h="1035663">
                <a:moveTo>
                  <a:pt x="0" y="0"/>
                </a:moveTo>
                <a:lnTo>
                  <a:pt x="2175766" y="0"/>
                </a:lnTo>
                <a:lnTo>
                  <a:pt x="2175766" y="1035663"/>
                </a:lnTo>
                <a:lnTo>
                  <a:pt x="0" y="10356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defTabSz="650230"/>
            <a:endParaRPr lang="en-US" sz="128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365761" y="5737578"/>
            <a:ext cx="6598332" cy="13443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50230">
              <a:lnSpc>
                <a:spcPts val="3584"/>
              </a:lnSpc>
              <a:spcBef>
                <a:spcPct val="0"/>
              </a:spcBef>
            </a:pPr>
            <a:r>
              <a:rPr lang="en-US" sz="2560">
                <a:solidFill>
                  <a:srgbClr val="FFFFFF"/>
                </a:solidFill>
                <a:latin typeface="Raleway Bold"/>
              </a:rPr>
              <a:t>About half of all science and math majors </a:t>
            </a:r>
            <a:r>
              <a:rPr lang="en-US" sz="2560">
                <a:solidFill>
                  <a:srgbClr val="F1A653"/>
                </a:solidFill>
                <a:latin typeface="Raleway Bold"/>
              </a:rPr>
              <a:t>report an interest in becoming </a:t>
            </a:r>
          </a:p>
          <a:p>
            <a:pPr defTabSz="650230">
              <a:lnSpc>
                <a:spcPts val="3584"/>
              </a:lnSpc>
              <a:spcBef>
                <a:spcPct val="0"/>
              </a:spcBef>
            </a:pPr>
            <a:r>
              <a:rPr lang="en-US" sz="2560">
                <a:solidFill>
                  <a:srgbClr val="F1A653"/>
                </a:solidFill>
                <a:latin typeface="Raleway Bold"/>
              </a:rPr>
              <a:t>a teacher.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101</TotalTime>
  <Words>20</Words>
  <Application>Microsoft Office PowerPoint</Application>
  <PresentationFormat>Custom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Raleway Bold</vt:lpstr>
      <vt:lpstr>1_Office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Ashley Misiewicz</dc:creator>
  <cp:lastModifiedBy>Ashley Misiewicz</cp:lastModifiedBy>
  <cp:revision>12</cp:revision>
  <dcterms:created xsi:type="dcterms:W3CDTF">2024-04-02T16:38:14Z</dcterms:created>
  <dcterms:modified xsi:type="dcterms:W3CDTF">2024-04-02T18:19:43Z</dcterms:modified>
</cp:coreProperties>
</file>