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6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62383-FC39-4DE2-8976-D26AF0DEBEE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3429-F9EB-4818-8E66-9360F0C92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1514969"/>
            <a:ext cx="5527040" cy="1045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763520"/>
            <a:ext cx="4551680" cy="1246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" y="195299"/>
            <a:ext cx="1463040" cy="4161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" y="195299"/>
            <a:ext cx="4280747" cy="4161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45" y="3133796"/>
            <a:ext cx="5527040" cy="968587"/>
          </a:xfrm>
        </p:spPr>
        <p:txBody>
          <a:bodyPr anchor="t"/>
          <a:lstStyle>
            <a:lvl1pPr algn="l">
              <a:defRPr sz="28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645" y="2066996"/>
            <a:ext cx="5527040" cy="1066800"/>
          </a:xfrm>
        </p:spPr>
        <p:txBody>
          <a:bodyPr anchor="b"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32511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65023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3pPr>
            <a:lvl4pPr marL="97534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30046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62557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95069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2275804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60091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5387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091636"/>
            <a:ext cx="2873023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120" y="1546578"/>
            <a:ext cx="2873023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3129" y="1091636"/>
            <a:ext cx="2874151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3129" y="1546578"/>
            <a:ext cx="2874151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194169"/>
            <a:ext cx="2139245" cy="826347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258" y="194169"/>
            <a:ext cx="3635022" cy="4162214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120" y="1020516"/>
            <a:ext cx="2139245" cy="3335867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516" y="3413760"/>
            <a:ext cx="3901440" cy="403014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4516" y="435751"/>
            <a:ext cx="3901440" cy="2926080"/>
          </a:xfrm>
        </p:spPr>
        <p:txBody>
          <a:bodyPr/>
          <a:lstStyle>
            <a:lvl1pPr marL="0" indent="0">
              <a:buNone/>
              <a:defRPr sz="2276"/>
            </a:lvl1pPr>
            <a:lvl2pPr marL="325115" indent="0">
              <a:buNone/>
              <a:defRPr sz="1991"/>
            </a:lvl2pPr>
            <a:lvl3pPr marL="650230" indent="0">
              <a:buNone/>
              <a:defRPr sz="1707"/>
            </a:lvl3pPr>
            <a:lvl4pPr marL="975345" indent="0">
              <a:buNone/>
              <a:defRPr sz="1422"/>
            </a:lvl4pPr>
            <a:lvl5pPr marL="1300460" indent="0">
              <a:buNone/>
              <a:defRPr sz="1422"/>
            </a:lvl5pPr>
            <a:lvl6pPr marL="1625575" indent="0">
              <a:buNone/>
              <a:defRPr sz="1422"/>
            </a:lvl6pPr>
            <a:lvl7pPr marL="1950690" indent="0">
              <a:buNone/>
              <a:defRPr sz="1422"/>
            </a:lvl7pPr>
            <a:lvl8pPr marL="2275804" indent="0">
              <a:buNone/>
              <a:defRPr sz="1422"/>
            </a:lvl8pPr>
            <a:lvl9pPr marL="2600919" indent="0">
              <a:buNone/>
              <a:defRPr sz="14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516" y="3816774"/>
            <a:ext cx="3901440" cy="572346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" y="195298"/>
            <a:ext cx="585216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137920"/>
            <a:ext cx="5852160" cy="321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654" y="4520072"/>
            <a:ext cx="2059093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0053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6" indent="-243836" algn="l" defTabSz="650230" rtl="0" eaLnBrk="1" latinLnBrk="0" hangingPunct="1">
        <a:spcBef>
          <a:spcPct val="20000"/>
        </a:spcBef>
        <a:buFont typeface="Arial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1pPr>
      <a:lvl2pPr marL="528312" indent="-203197" algn="l" defTabSz="650230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81278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137902" indent="-162557" algn="l" defTabSz="650230" rtl="0" eaLnBrk="1" latinLnBrk="0" hangingPunct="1">
        <a:spcBef>
          <a:spcPct val="20000"/>
        </a:spcBef>
        <a:buFont typeface="Arial" pitchFamily="34" charset="0"/>
        <a:buChar char="–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1463017" indent="-162557" algn="l" defTabSz="650230" rtl="0" eaLnBrk="1" latinLnBrk="0" hangingPunct="1">
        <a:spcBef>
          <a:spcPct val="20000"/>
        </a:spcBef>
        <a:buFont typeface="Arial" pitchFamily="34" charset="0"/>
        <a:buChar char="»"/>
        <a:defRPr sz="1422" kern="1200">
          <a:solidFill>
            <a:schemeClr val="tx1"/>
          </a:solidFill>
          <a:latin typeface="+mn-lt"/>
          <a:ea typeface="+mn-ea"/>
          <a:cs typeface="+mn-cs"/>
        </a:defRPr>
      </a:lvl5pPr>
      <a:lvl6pPr marL="178813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6pPr>
      <a:lvl7pPr marL="211324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7pPr>
      <a:lvl8pPr marL="243836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8pPr>
      <a:lvl9pPr marL="276347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3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4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6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7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9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04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19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F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591777" y="6510654"/>
            <a:ext cx="1547211" cy="736471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0" y="859853"/>
            <a:ext cx="7315200" cy="4133721"/>
          </a:xfrm>
          <a:custGeom>
            <a:avLst/>
            <a:gdLst/>
            <a:ahLst/>
            <a:cxnLst/>
            <a:rect l="l" t="t" r="r" b="b"/>
            <a:pathLst>
              <a:path w="10287000" h="5813045">
                <a:moveTo>
                  <a:pt x="0" y="0"/>
                </a:moveTo>
                <a:lnTo>
                  <a:pt x="10287000" y="0"/>
                </a:lnTo>
                <a:lnTo>
                  <a:pt x="10287000" y="5813045"/>
                </a:lnTo>
                <a:lnTo>
                  <a:pt x="0" y="58130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b="-17976"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65760" y="5226304"/>
            <a:ext cx="6949440" cy="13443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3584"/>
              </a:lnSpc>
              <a:spcBef>
                <a:spcPct val="0"/>
              </a:spcBef>
            </a:pPr>
            <a:r>
              <a:rPr lang="en-US" sz="2560">
                <a:solidFill>
                  <a:srgbClr val="FFFFFF"/>
                </a:solidFill>
                <a:latin typeface="Raleway Bold"/>
              </a:rPr>
              <a:t>Most teaching jobs have </a:t>
            </a:r>
            <a:r>
              <a:rPr lang="en-US" sz="2560">
                <a:solidFill>
                  <a:srgbClr val="F1A653"/>
                </a:solidFill>
                <a:latin typeface="Raleway Bold"/>
              </a:rPr>
              <a:t>better retirement benefits</a:t>
            </a:r>
            <a:r>
              <a:rPr lang="en-US" sz="2560">
                <a:solidFill>
                  <a:srgbClr val="FFFFFF"/>
                </a:solidFill>
                <a:latin typeface="Raleway Bold"/>
              </a:rPr>
              <a:t> than other jobs you can get with the same degree.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52A821F8-B923-6CA1-6F96-AC2E47A38A22}"/>
              </a:ext>
            </a:extLst>
          </p:cNvPr>
          <p:cNvSpPr txBox="1"/>
          <p:nvPr/>
        </p:nvSpPr>
        <p:spPr>
          <a:xfrm>
            <a:off x="1552592" y="95039"/>
            <a:ext cx="4210017" cy="619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50230">
              <a:lnSpc>
                <a:spcPts val="5270"/>
              </a:lnSpc>
            </a:pPr>
            <a:r>
              <a:rPr lang="en-US" sz="3765" dirty="0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Raleway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Misiewicz</dc:creator>
  <cp:lastModifiedBy>Ashley Misiewicz</cp:lastModifiedBy>
  <cp:revision>9</cp:revision>
  <dcterms:created xsi:type="dcterms:W3CDTF">2024-04-02T16:38:14Z</dcterms:created>
  <dcterms:modified xsi:type="dcterms:W3CDTF">2024-04-02T18:16:29Z</dcterms:modified>
</cp:coreProperties>
</file>