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0287000"/>
  <p:notesSz cx="6858000" cy="9144000"/>
  <p:embeddedFontLst>
    <p:embeddedFont>
      <p:font typeface="Canva Sans" panose="020B0604020202020204" charset="0"/>
      <p:regular r:id="rId3"/>
    </p:embeddedFont>
    <p:embeddedFont>
      <p:font typeface="Canva Sans Bold" panose="020B0604020202020204" charset="0"/>
      <p:regular r:id="rId4"/>
    </p:embeddedFont>
    <p:embeddedFont>
      <p:font typeface="Raleway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21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06" y="1549715"/>
            <a:ext cx="10279194" cy="5344345"/>
          </a:xfrm>
          <a:custGeom>
            <a:avLst/>
            <a:gdLst/>
            <a:ahLst/>
            <a:cxnLst/>
            <a:rect l="l" t="t" r="r" b="b"/>
            <a:pathLst>
              <a:path w="10279194" h="5344345">
                <a:moveTo>
                  <a:pt x="0" y="0"/>
                </a:moveTo>
                <a:lnTo>
                  <a:pt x="10279194" y="0"/>
                </a:lnTo>
                <a:lnTo>
                  <a:pt x="10279194" y="5344344"/>
                </a:lnTo>
                <a:lnTo>
                  <a:pt x="0" y="534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9" r="-12" b="-360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97470" y="7151234"/>
            <a:ext cx="9499865" cy="279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Canva Sans Bold"/>
              </a:rPr>
              <a:t>Teachers in the United States </a:t>
            </a:r>
            <a:r>
              <a:rPr lang="en-US" sz="3300">
                <a:solidFill>
                  <a:srgbClr val="F1A653"/>
                </a:solidFill>
                <a:latin typeface="Canva Sans Bold"/>
              </a:rPr>
              <a:t>rate their lives better </a:t>
            </a:r>
            <a:r>
              <a:rPr lang="en-US" sz="3300">
                <a:solidFill>
                  <a:srgbClr val="FFFFFF"/>
                </a:solidFill>
                <a:latin typeface="Canva Sans Bold"/>
              </a:rPr>
              <a:t>than all other occupation groups, trailing only physicians</a:t>
            </a:r>
          </a:p>
          <a:p>
            <a:pPr>
              <a:lnSpc>
                <a:spcPts val="2800"/>
              </a:lnSpc>
            </a:pPr>
            <a:endParaRPr lang="en-US" sz="3300">
              <a:solidFill>
                <a:srgbClr val="FFFFFF"/>
              </a:solidFill>
              <a:latin typeface="Canva Sans Bold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Survey of 172,000 working Adults 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by Gallup – Healthways </a:t>
            </a:r>
          </a:p>
        </p:txBody>
      </p:sp>
      <p:sp>
        <p:nvSpPr>
          <p:cNvPr id="4" name="Freeform 4"/>
          <p:cNvSpPr/>
          <p:nvPr/>
        </p:nvSpPr>
        <p:spPr>
          <a:xfrm>
            <a:off x="7863436" y="9155606"/>
            <a:ext cx="2175766" cy="1035663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427466" y="306852"/>
            <a:ext cx="5611633" cy="87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Raleway Bold</vt:lpstr>
      <vt:lpstr>Calibri</vt:lpstr>
      <vt:lpstr>Canva Sans Bold</vt:lpstr>
      <vt:lpstr>Canva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Social Posts</dc:title>
  <cp:lastModifiedBy>Ashley Misiewicz</cp:lastModifiedBy>
  <cp:revision>2</cp:revision>
  <dcterms:created xsi:type="dcterms:W3CDTF">2006-08-16T00:00:00Z</dcterms:created>
  <dcterms:modified xsi:type="dcterms:W3CDTF">2024-04-02T16:20:36Z</dcterms:modified>
  <dc:identifier>DAFq-VuYpBs</dc:identifier>
</cp:coreProperties>
</file>