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3" r:id="rId2"/>
  </p:sldIdLst>
  <p:sldSz cx="73152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25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62383-FC39-4DE2-8976-D26AF0DEBEE0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C3429-F9EB-4818-8E66-9360F0C92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0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" y="1514969"/>
            <a:ext cx="5527040" cy="1045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360" y="2763520"/>
            <a:ext cx="4551680" cy="124629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5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5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25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75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1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8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" y="195299"/>
            <a:ext cx="1463040" cy="41610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" y="195299"/>
            <a:ext cx="4280747" cy="41610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48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3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645" y="3133796"/>
            <a:ext cx="5527040" cy="968587"/>
          </a:xfrm>
        </p:spPr>
        <p:txBody>
          <a:bodyPr anchor="t"/>
          <a:lstStyle>
            <a:lvl1pPr algn="l">
              <a:defRPr sz="284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645" y="2066996"/>
            <a:ext cx="5527040" cy="1066800"/>
          </a:xfrm>
        </p:spPr>
        <p:txBody>
          <a:bodyPr anchor="b"/>
          <a:lstStyle>
            <a:lvl1pPr marL="0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1pPr>
            <a:lvl2pPr marL="325115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2pPr>
            <a:lvl3pPr marL="65023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3pPr>
            <a:lvl4pPr marL="975345" indent="0">
              <a:buNone/>
              <a:defRPr sz="996">
                <a:solidFill>
                  <a:schemeClr val="tx1">
                    <a:tint val="75000"/>
                  </a:schemeClr>
                </a:solidFill>
              </a:defRPr>
            </a:lvl4pPr>
            <a:lvl5pPr marL="1300460" indent="0">
              <a:buNone/>
              <a:defRPr sz="996">
                <a:solidFill>
                  <a:schemeClr val="tx1">
                    <a:tint val="75000"/>
                  </a:schemeClr>
                </a:solidFill>
              </a:defRPr>
            </a:lvl5pPr>
            <a:lvl6pPr marL="1625575" indent="0">
              <a:buNone/>
              <a:defRPr sz="996">
                <a:solidFill>
                  <a:schemeClr val="tx1">
                    <a:tint val="75000"/>
                  </a:schemeClr>
                </a:solidFill>
              </a:defRPr>
            </a:lvl6pPr>
            <a:lvl7pPr marL="1950690" indent="0">
              <a:buNone/>
              <a:defRPr sz="996">
                <a:solidFill>
                  <a:schemeClr val="tx1">
                    <a:tint val="75000"/>
                  </a:schemeClr>
                </a:solidFill>
              </a:defRPr>
            </a:lvl7pPr>
            <a:lvl8pPr marL="2275804" indent="0">
              <a:buNone/>
              <a:defRPr sz="996">
                <a:solidFill>
                  <a:schemeClr val="tx1">
                    <a:tint val="75000"/>
                  </a:schemeClr>
                </a:solidFill>
              </a:defRPr>
            </a:lvl8pPr>
            <a:lvl9pPr marL="2600919" indent="0">
              <a:buNone/>
              <a:defRPr sz="9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7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" y="1137920"/>
            <a:ext cx="2871893" cy="3218463"/>
          </a:xfrm>
        </p:spPr>
        <p:txBody>
          <a:bodyPr/>
          <a:lstStyle>
            <a:lvl1pPr>
              <a:defRPr sz="1991"/>
            </a:lvl1pPr>
            <a:lvl2pPr>
              <a:defRPr sz="1707"/>
            </a:lvl2pPr>
            <a:lvl3pPr>
              <a:defRPr sz="1422"/>
            </a:lvl3pPr>
            <a:lvl4pPr>
              <a:defRPr sz="1280"/>
            </a:lvl4pPr>
            <a:lvl5pPr>
              <a:defRPr sz="1280"/>
            </a:lvl5pPr>
            <a:lvl6pPr>
              <a:defRPr sz="1280"/>
            </a:lvl6pPr>
            <a:lvl7pPr>
              <a:defRPr sz="1280"/>
            </a:lvl7pPr>
            <a:lvl8pPr>
              <a:defRPr sz="1280"/>
            </a:lvl8pPr>
            <a:lvl9pPr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5387" y="1137920"/>
            <a:ext cx="2871893" cy="3218463"/>
          </a:xfrm>
        </p:spPr>
        <p:txBody>
          <a:bodyPr/>
          <a:lstStyle>
            <a:lvl1pPr>
              <a:defRPr sz="1991"/>
            </a:lvl1pPr>
            <a:lvl2pPr>
              <a:defRPr sz="1707"/>
            </a:lvl2pPr>
            <a:lvl3pPr>
              <a:defRPr sz="1422"/>
            </a:lvl3pPr>
            <a:lvl4pPr>
              <a:defRPr sz="1280"/>
            </a:lvl4pPr>
            <a:lvl5pPr>
              <a:defRPr sz="1280"/>
            </a:lvl5pPr>
            <a:lvl6pPr>
              <a:defRPr sz="1280"/>
            </a:lvl6pPr>
            <a:lvl7pPr>
              <a:defRPr sz="1280"/>
            </a:lvl7pPr>
            <a:lvl8pPr>
              <a:defRPr sz="1280"/>
            </a:lvl8pPr>
            <a:lvl9pPr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64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" y="1091636"/>
            <a:ext cx="2873023" cy="454942"/>
          </a:xfrm>
        </p:spPr>
        <p:txBody>
          <a:bodyPr anchor="b"/>
          <a:lstStyle>
            <a:lvl1pPr marL="0" indent="0">
              <a:buNone/>
              <a:defRPr sz="1707" b="1"/>
            </a:lvl1pPr>
            <a:lvl2pPr marL="325115" indent="0">
              <a:buNone/>
              <a:defRPr sz="1422" b="1"/>
            </a:lvl2pPr>
            <a:lvl3pPr marL="650230" indent="0">
              <a:buNone/>
              <a:defRPr sz="1280" b="1"/>
            </a:lvl3pPr>
            <a:lvl4pPr marL="975345" indent="0">
              <a:buNone/>
              <a:defRPr sz="1138" b="1"/>
            </a:lvl4pPr>
            <a:lvl5pPr marL="1300460" indent="0">
              <a:buNone/>
              <a:defRPr sz="1138" b="1"/>
            </a:lvl5pPr>
            <a:lvl6pPr marL="1625575" indent="0">
              <a:buNone/>
              <a:defRPr sz="1138" b="1"/>
            </a:lvl6pPr>
            <a:lvl7pPr marL="1950690" indent="0">
              <a:buNone/>
              <a:defRPr sz="1138" b="1"/>
            </a:lvl7pPr>
            <a:lvl8pPr marL="2275804" indent="0">
              <a:buNone/>
              <a:defRPr sz="1138" b="1"/>
            </a:lvl8pPr>
            <a:lvl9pPr marL="2600919" indent="0">
              <a:buNone/>
              <a:defRPr sz="11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5120" y="1546578"/>
            <a:ext cx="2873023" cy="2809805"/>
          </a:xfrm>
        </p:spPr>
        <p:txBody>
          <a:bodyPr/>
          <a:lstStyle>
            <a:lvl1pPr>
              <a:defRPr sz="1707"/>
            </a:lvl1pPr>
            <a:lvl2pPr>
              <a:defRPr sz="1422"/>
            </a:lvl2pPr>
            <a:lvl3pPr>
              <a:defRPr sz="1280"/>
            </a:lvl3pPr>
            <a:lvl4pPr>
              <a:defRPr sz="1138"/>
            </a:lvl4pPr>
            <a:lvl5pPr>
              <a:defRPr sz="1138"/>
            </a:lvl5pPr>
            <a:lvl6pPr>
              <a:defRPr sz="1138"/>
            </a:lvl6pPr>
            <a:lvl7pPr>
              <a:defRPr sz="1138"/>
            </a:lvl7pPr>
            <a:lvl8pPr>
              <a:defRPr sz="1138"/>
            </a:lvl8pPr>
            <a:lvl9pPr>
              <a:defRPr sz="11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3129" y="1091636"/>
            <a:ext cx="2874151" cy="454942"/>
          </a:xfrm>
        </p:spPr>
        <p:txBody>
          <a:bodyPr anchor="b"/>
          <a:lstStyle>
            <a:lvl1pPr marL="0" indent="0">
              <a:buNone/>
              <a:defRPr sz="1707" b="1"/>
            </a:lvl1pPr>
            <a:lvl2pPr marL="325115" indent="0">
              <a:buNone/>
              <a:defRPr sz="1422" b="1"/>
            </a:lvl2pPr>
            <a:lvl3pPr marL="650230" indent="0">
              <a:buNone/>
              <a:defRPr sz="1280" b="1"/>
            </a:lvl3pPr>
            <a:lvl4pPr marL="975345" indent="0">
              <a:buNone/>
              <a:defRPr sz="1138" b="1"/>
            </a:lvl4pPr>
            <a:lvl5pPr marL="1300460" indent="0">
              <a:buNone/>
              <a:defRPr sz="1138" b="1"/>
            </a:lvl5pPr>
            <a:lvl6pPr marL="1625575" indent="0">
              <a:buNone/>
              <a:defRPr sz="1138" b="1"/>
            </a:lvl6pPr>
            <a:lvl7pPr marL="1950690" indent="0">
              <a:buNone/>
              <a:defRPr sz="1138" b="1"/>
            </a:lvl7pPr>
            <a:lvl8pPr marL="2275804" indent="0">
              <a:buNone/>
              <a:defRPr sz="1138" b="1"/>
            </a:lvl8pPr>
            <a:lvl9pPr marL="2600919" indent="0">
              <a:buNone/>
              <a:defRPr sz="11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3129" y="1546578"/>
            <a:ext cx="2874151" cy="2809805"/>
          </a:xfrm>
        </p:spPr>
        <p:txBody>
          <a:bodyPr/>
          <a:lstStyle>
            <a:lvl1pPr>
              <a:defRPr sz="1707"/>
            </a:lvl1pPr>
            <a:lvl2pPr>
              <a:defRPr sz="1422"/>
            </a:lvl2pPr>
            <a:lvl3pPr>
              <a:defRPr sz="1280"/>
            </a:lvl3pPr>
            <a:lvl4pPr>
              <a:defRPr sz="1138"/>
            </a:lvl4pPr>
            <a:lvl5pPr>
              <a:defRPr sz="1138"/>
            </a:lvl5pPr>
            <a:lvl6pPr>
              <a:defRPr sz="1138"/>
            </a:lvl6pPr>
            <a:lvl7pPr>
              <a:defRPr sz="1138"/>
            </a:lvl7pPr>
            <a:lvl8pPr>
              <a:defRPr sz="1138"/>
            </a:lvl8pPr>
            <a:lvl9pPr>
              <a:defRPr sz="11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6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8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4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" y="194169"/>
            <a:ext cx="2139245" cy="826347"/>
          </a:xfrm>
        </p:spPr>
        <p:txBody>
          <a:bodyPr anchor="b"/>
          <a:lstStyle>
            <a:lvl1pPr algn="l">
              <a:defRPr sz="142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2258" y="194169"/>
            <a:ext cx="3635022" cy="4162214"/>
          </a:xfrm>
        </p:spPr>
        <p:txBody>
          <a:bodyPr/>
          <a:lstStyle>
            <a:lvl1pPr>
              <a:defRPr sz="2276"/>
            </a:lvl1pPr>
            <a:lvl2pPr>
              <a:defRPr sz="1991"/>
            </a:lvl2pPr>
            <a:lvl3pPr>
              <a:defRPr sz="1707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5120" y="1020516"/>
            <a:ext cx="2139245" cy="3335867"/>
          </a:xfrm>
        </p:spPr>
        <p:txBody>
          <a:bodyPr/>
          <a:lstStyle>
            <a:lvl1pPr marL="0" indent="0">
              <a:buNone/>
              <a:defRPr sz="996"/>
            </a:lvl1pPr>
            <a:lvl2pPr marL="325115" indent="0">
              <a:buNone/>
              <a:defRPr sz="853"/>
            </a:lvl2pPr>
            <a:lvl3pPr marL="650230" indent="0">
              <a:buNone/>
              <a:defRPr sz="711"/>
            </a:lvl3pPr>
            <a:lvl4pPr marL="975345" indent="0">
              <a:buNone/>
              <a:defRPr sz="640"/>
            </a:lvl4pPr>
            <a:lvl5pPr marL="1300460" indent="0">
              <a:buNone/>
              <a:defRPr sz="640"/>
            </a:lvl5pPr>
            <a:lvl6pPr marL="1625575" indent="0">
              <a:buNone/>
              <a:defRPr sz="640"/>
            </a:lvl6pPr>
            <a:lvl7pPr marL="1950690" indent="0">
              <a:buNone/>
              <a:defRPr sz="640"/>
            </a:lvl7pPr>
            <a:lvl8pPr marL="2275804" indent="0">
              <a:buNone/>
              <a:defRPr sz="640"/>
            </a:lvl8pPr>
            <a:lvl9pPr marL="2600919" indent="0">
              <a:buNone/>
              <a:defRPr sz="6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7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516" y="3413760"/>
            <a:ext cx="3901440" cy="403014"/>
          </a:xfrm>
        </p:spPr>
        <p:txBody>
          <a:bodyPr anchor="b"/>
          <a:lstStyle>
            <a:lvl1pPr algn="l">
              <a:defRPr sz="142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74516" y="435751"/>
            <a:ext cx="3901440" cy="2926080"/>
          </a:xfrm>
        </p:spPr>
        <p:txBody>
          <a:bodyPr/>
          <a:lstStyle>
            <a:lvl1pPr marL="0" indent="0">
              <a:buNone/>
              <a:defRPr sz="2276"/>
            </a:lvl1pPr>
            <a:lvl2pPr marL="325115" indent="0">
              <a:buNone/>
              <a:defRPr sz="1991"/>
            </a:lvl2pPr>
            <a:lvl3pPr marL="650230" indent="0">
              <a:buNone/>
              <a:defRPr sz="1707"/>
            </a:lvl3pPr>
            <a:lvl4pPr marL="975345" indent="0">
              <a:buNone/>
              <a:defRPr sz="1422"/>
            </a:lvl4pPr>
            <a:lvl5pPr marL="1300460" indent="0">
              <a:buNone/>
              <a:defRPr sz="1422"/>
            </a:lvl5pPr>
            <a:lvl6pPr marL="1625575" indent="0">
              <a:buNone/>
              <a:defRPr sz="1422"/>
            </a:lvl6pPr>
            <a:lvl7pPr marL="1950690" indent="0">
              <a:buNone/>
              <a:defRPr sz="1422"/>
            </a:lvl7pPr>
            <a:lvl8pPr marL="2275804" indent="0">
              <a:buNone/>
              <a:defRPr sz="1422"/>
            </a:lvl8pPr>
            <a:lvl9pPr marL="2600919" indent="0">
              <a:buNone/>
              <a:defRPr sz="142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4516" y="3816774"/>
            <a:ext cx="3901440" cy="572346"/>
          </a:xfrm>
        </p:spPr>
        <p:txBody>
          <a:bodyPr/>
          <a:lstStyle>
            <a:lvl1pPr marL="0" indent="0">
              <a:buNone/>
              <a:defRPr sz="996"/>
            </a:lvl1pPr>
            <a:lvl2pPr marL="325115" indent="0">
              <a:buNone/>
              <a:defRPr sz="853"/>
            </a:lvl2pPr>
            <a:lvl3pPr marL="650230" indent="0">
              <a:buNone/>
              <a:defRPr sz="711"/>
            </a:lvl3pPr>
            <a:lvl4pPr marL="975345" indent="0">
              <a:buNone/>
              <a:defRPr sz="640"/>
            </a:lvl4pPr>
            <a:lvl5pPr marL="1300460" indent="0">
              <a:buNone/>
              <a:defRPr sz="640"/>
            </a:lvl5pPr>
            <a:lvl6pPr marL="1625575" indent="0">
              <a:buNone/>
              <a:defRPr sz="640"/>
            </a:lvl6pPr>
            <a:lvl7pPr marL="1950690" indent="0">
              <a:buNone/>
              <a:defRPr sz="640"/>
            </a:lvl7pPr>
            <a:lvl8pPr marL="2275804" indent="0">
              <a:buNone/>
              <a:defRPr sz="640"/>
            </a:lvl8pPr>
            <a:lvl9pPr marL="2600919" indent="0">
              <a:buNone/>
              <a:defRPr sz="6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81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5120" y="195298"/>
            <a:ext cx="5852160" cy="812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" y="1137920"/>
            <a:ext cx="5852160" cy="3218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5120" y="4520072"/>
            <a:ext cx="1517227" cy="2596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654" y="4520072"/>
            <a:ext cx="2059093" cy="2596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0053" y="4520072"/>
            <a:ext cx="1517227" cy="2596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7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50230" rtl="0" eaLnBrk="1" latinLnBrk="0" hangingPunct="1">
        <a:spcBef>
          <a:spcPct val="0"/>
        </a:spcBef>
        <a:buNone/>
        <a:defRPr sz="31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36" indent="-243836" algn="l" defTabSz="650230" rtl="0" eaLnBrk="1" latinLnBrk="0" hangingPunct="1">
        <a:spcBef>
          <a:spcPct val="20000"/>
        </a:spcBef>
        <a:buFont typeface="Arial" pitchFamily="34" charset="0"/>
        <a:buChar char="•"/>
        <a:defRPr sz="2276" kern="1200">
          <a:solidFill>
            <a:schemeClr val="tx1"/>
          </a:solidFill>
          <a:latin typeface="+mn-lt"/>
          <a:ea typeface="+mn-ea"/>
          <a:cs typeface="+mn-cs"/>
        </a:defRPr>
      </a:lvl1pPr>
      <a:lvl2pPr marL="528312" indent="-203197" algn="l" defTabSz="650230" rtl="0" eaLnBrk="1" latinLnBrk="0" hangingPunct="1">
        <a:spcBef>
          <a:spcPct val="20000"/>
        </a:spcBef>
        <a:buFont typeface="Arial" pitchFamily="34" charset="0"/>
        <a:buChar char="–"/>
        <a:defRPr sz="1991" kern="1200">
          <a:solidFill>
            <a:schemeClr val="tx1"/>
          </a:solidFill>
          <a:latin typeface="+mn-lt"/>
          <a:ea typeface="+mn-ea"/>
          <a:cs typeface="+mn-cs"/>
        </a:defRPr>
      </a:lvl2pPr>
      <a:lvl3pPr marL="812787" indent="-162557" algn="l" defTabSz="650230" rtl="0" eaLnBrk="1" latinLnBrk="0" hangingPunct="1">
        <a:spcBef>
          <a:spcPct val="20000"/>
        </a:spcBef>
        <a:buFont typeface="Arial" pitchFamily="34" charset="0"/>
        <a:buChar char="•"/>
        <a:defRPr sz="1707" kern="1200">
          <a:solidFill>
            <a:schemeClr val="tx1"/>
          </a:solidFill>
          <a:latin typeface="+mn-lt"/>
          <a:ea typeface="+mn-ea"/>
          <a:cs typeface="+mn-cs"/>
        </a:defRPr>
      </a:lvl3pPr>
      <a:lvl4pPr marL="1137902" indent="-162557" algn="l" defTabSz="650230" rtl="0" eaLnBrk="1" latinLnBrk="0" hangingPunct="1">
        <a:spcBef>
          <a:spcPct val="20000"/>
        </a:spcBef>
        <a:buFont typeface="Arial" pitchFamily="34" charset="0"/>
        <a:buChar char="–"/>
        <a:defRPr sz="1422" kern="1200">
          <a:solidFill>
            <a:schemeClr val="tx1"/>
          </a:solidFill>
          <a:latin typeface="+mn-lt"/>
          <a:ea typeface="+mn-ea"/>
          <a:cs typeface="+mn-cs"/>
        </a:defRPr>
      </a:lvl4pPr>
      <a:lvl5pPr marL="1463017" indent="-162557" algn="l" defTabSz="650230" rtl="0" eaLnBrk="1" latinLnBrk="0" hangingPunct="1">
        <a:spcBef>
          <a:spcPct val="20000"/>
        </a:spcBef>
        <a:buFont typeface="Arial" pitchFamily="34" charset="0"/>
        <a:buChar char="»"/>
        <a:defRPr sz="1422" kern="1200">
          <a:solidFill>
            <a:schemeClr val="tx1"/>
          </a:solidFill>
          <a:latin typeface="+mn-lt"/>
          <a:ea typeface="+mn-ea"/>
          <a:cs typeface="+mn-cs"/>
        </a:defRPr>
      </a:lvl5pPr>
      <a:lvl6pPr marL="1788132" indent="-162557" algn="l" defTabSz="650230" rtl="0" eaLnBrk="1" latinLnBrk="0" hangingPunct="1">
        <a:spcBef>
          <a:spcPct val="20000"/>
        </a:spcBef>
        <a:buFont typeface="Arial" pitchFamily="34" charset="0"/>
        <a:buChar char="•"/>
        <a:defRPr sz="1422" kern="1200">
          <a:solidFill>
            <a:schemeClr val="tx1"/>
          </a:solidFill>
          <a:latin typeface="+mn-lt"/>
          <a:ea typeface="+mn-ea"/>
          <a:cs typeface="+mn-cs"/>
        </a:defRPr>
      </a:lvl6pPr>
      <a:lvl7pPr marL="2113247" indent="-162557" algn="l" defTabSz="650230" rtl="0" eaLnBrk="1" latinLnBrk="0" hangingPunct="1">
        <a:spcBef>
          <a:spcPct val="20000"/>
        </a:spcBef>
        <a:buFont typeface="Arial" pitchFamily="34" charset="0"/>
        <a:buChar char="•"/>
        <a:defRPr sz="1422" kern="1200">
          <a:solidFill>
            <a:schemeClr val="tx1"/>
          </a:solidFill>
          <a:latin typeface="+mn-lt"/>
          <a:ea typeface="+mn-ea"/>
          <a:cs typeface="+mn-cs"/>
        </a:defRPr>
      </a:lvl7pPr>
      <a:lvl8pPr marL="2438362" indent="-162557" algn="l" defTabSz="650230" rtl="0" eaLnBrk="1" latinLnBrk="0" hangingPunct="1">
        <a:spcBef>
          <a:spcPct val="20000"/>
        </a:spcBef>
        <a:buFont typeface="Arial" pitchFamily="34" charset="0"/>
        <a:buChar char="•"/>
        <a:defRPr sz="1422" kern="1200">
          <a:solidFill>
            <a:schemeClr val="tx1"/>
          </a:solidFill>
          <a:latin typeface="+mn-lt"/>
          <a:ea typeface="+mn-ea"/>
          <a:cs typeface="+mn-cs"/>
        </a:defRPr>
      </a:lvl8pPr>
      <a:lvl9pPr marL="2763477" indent="-162557" algn="l" defTabSz="650230" rtl="0" eaLnBrk="1" latinLnBrk="0" hangingPunct="1">
        <a:spcBef>
          <a:spcPct val="20000"/>
        </a:spcBef>
        <a:buFont typeface="Arial" pitchFamily="34" charset="0"/>
        <a:buChar char="•"/>
        <a:defRPr sz="14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1pPr>
      <a:lvl2pPr marL="325115" algn="l" defTabSz="65023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2pPr>
      <a:lvl3pPr marL="650230" algn="l" defTabSz="65023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3pPr>
      <a:lvl4pPr marL="975345" algn="l" defTabSz="65023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4pPr>
      <a:lvl5pPr marL="1300460" algn="l" defTabSz="65023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5pPr>
      <a:lvl6pPr marL="1625575" algn="l" defTabSz="65023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6pPr>
      <a:lvl7pPr marL="1950690" algn="l" defTabSz="65023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7pPr>
      <a:lvl8pPr marL="2275804" algn="l" defTabSz="65023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8pPr>
      <a:lvl9pPr marL="2600919" algn="l" defTabSz="650230" rtl="0" eaLnBrk="1" latinLnBrk="0" hangingPunct="1">
        <a:defRPr sz="12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F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911902"/>
            <a:ext cx="7315200" cy="4507026"/>
          </a:xfrm>
          <a:custGeom>
            <a:avLst/>
            <a:gdLst/>
            <a:ahLst/>
            <a:cxnLst/>
            <a:rect l="l" t="t" r="r" b="b"/>
            <a:pathLst>
              <a:path w="10287000" h="6338005">
                <a:moveTo>
                  <a:pt x="0" y="0"/>
                </a:moveTo>
                <a:lnTo>
                  <a:pt x="10287000" y="0"/>
                </a:lnTo>
                <a:lnTo>
                  <a:pt x="10287000" y="6338004"/>
                </a:lnTo>
                <a:lnTo>
                  <a:pt x="0" y="633800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b="-8136"/>
            </a:stretch>
          </a:blipFill>
        </p:spPr>
        <p:txBody>
          <a:bodyPr/>
          <a:lstStyle/>
          <a:p>
            <a:pPr defTabSz="650230"/>
            <a:endParaRPr lang="en-US" sz="128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28124" y="5515821"/>
            <a:ext cx="6703826" cy="8581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50230">
              <a:lnSpc>
                <a:spcPts val="3484"/>
              </a:lnSpc>
            </a:pPr>
            <a:r>
              <a:rPr lang="en-US" sz="2489">
                <a:solidFill>
                  <a:srgbClr val="FFFFFF"/>
                </a:solidFill>
                <a:latin typeface="Canva Sans Bold"/>
              </a:rPr>
              <a:t>Grade 7-12 science and math teachers </a:t>
            </a:r>
            <a:r>
              <a:rPr lang="en-US" sz="2489">
                <a:solidFill>
                  <a:srgbClr val="F1A653"/>
                </a:solidFill>
                <a:latin typeface="Canva Sans Bold"/>
              </a:rPr>
              <a:t>get paid more than most college teaching faculty.</a:t>
            </a:r>
          </a:p>
        </p:txBody>
      </p:sp>
      <p:sp>
        <p:nvSpPr>
          <p:cNvPr id="5" name="Freeform 5"/>
          <p:cNvSpPr/>
          <p:nvPr/>
        </p:nvSpPr>
        <p:spPr>
          <a:xfrm>
            <a:off x="5591777" y="6510654"/>
            <a:ext cx="1547211" cy="736471"/>
          </a:xfrm>
          <a:custGeom>
            <a:avLst/>
            <a:gdLst/>
            <a:ahLst/>
            <a:cxnLst/>
            <a:rect l="l" t="t" r="r" b="b"/>
            <a:pathLst>
              <a:path w="2175766" h="1035663">
                <a:moveTo>
                  <a:pt x="0" y="0"/>
                </a:moveTo>
                <a:lnTo>
                  <a:pt x="2175766" y="0"/>
                </a:lnTo>
                <a:lnTo>
                  <a:pt x="2175766" y="1035663"/>
                </a:lnTo>
                <a:lnTo>
                  <a:pt x="0" y="103566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defTabSz="650230"/>
            <a:endParaRPr lang="en-US" sz="128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C9EBD4C0-AA76-A907-DA6F-55C91FBDAB5A}"/>
              </a:ext>
            </a:extLst>
          </p:cNvPr>
          <p:cNvSpPr txBox="1"/>
          <p:nvPr/>
        </p:nvSpPr>
        <p:spPr>
          <a:xfrm>
            <a:off x="1552592" y="95039"/>
            <a:ext cx="4210017" cy="6197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50230">
              <a:lnSpc>
                <a:spcPts val="5270"/>
              </a:lnSpc>
            </a:pPr>
            <a:r>
              <a:rPr lang="en-US" sz="3765" dirty="0">
                <a:solidFill>
                  <a:srgbClr val="FFFFFF"/>
                </a:solidFill>
                <a:latin typeface="Raleway Bold"/>
              </a:rPr>
              <a:t>DID YOU KNOW?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Canva Sans Bold</vt:lpstr>
      <vt:lpstr>Raleway Bold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Misiewicz</dc:creator>
  <cp:lastModifiedBy>Ashley Misiewicz</cp:lastModifiedBy>
  <cp:revision>6</cp:revision>
  <dcterms:created xsi:type="dcterms:W3CDTF">2024-04-02T16:38:14Z</dcterms:created>
  <dcterms:modified xsi:type="dcterms:W3CDTF">2024-04-02T16:45:18Z</dcterms:modified>
</cp:coreProperties>
</file>