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2D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63436" y="9155606"/>
            <a:ext cx="2175766" cy="1035663"/>
          </a:xfrm>
          <a:custGeom>
            <a:avLst/>
            <a:gdLst/>
            <a:ahLst/>
            <a:cxnLst/>
            <a:rect r="r" b="b" t="t" l="l"/>
            <a:pathLst>
              <a:path h="1035663" w="2175766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314006"/>
            <a:ext cx="10287000" cy="6866572"/>
          </a:xfrm>
          <a:custGeom>
            <a:avLst/>
            <a:gdLst/>
            <a:ahLst/>
            <a:cxnLst/>
            <a:rect r="r" b="b" t="t" l="l"/>
            <a:pathLst>
              <a:path h="6866572" w="10287000">
                <a:moveTo>
                  <a:pt x="0" y="0"/>
                </a:moveTo>
                <a:lnTo>
                  <a:pt x="10287000" y="0"/>
                </a:lnTo>
                <a:lnTo>
                  <a:pt x="10287000" y="6866572"/>
                </a:lnTo>
                <a:lnTo>
                  <a:pt x="0" y="686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23564" y="119115"/>
            <a:ext cx="5439872" cy="919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2531" y="8399653"/>
            <a:ext cx="9581937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Canva Sans Bold"/>
              </a:rPr>
              <a:t>Teachers </a:t>
            </a:r>
            <a:r>
              <a:rPr lang="en-US" sz="3199">
                <a:solidFill>
                  <a:srgbClr val="F1A653"/>
                </a:solidFill>
                <a:latin typeface="Canva Sans Bold"/>
              </a:rPr>
              <a:t>live longer than other professionals</a:t>
            </a:r>
            <a:r>
              <a:rPr lang="en-US" sz="3199">
                <a:solidFill>
                  <a:srgbClr val="FFFFFF"/>
                </a:solidFill>
                <a:latin typeface="Canva Sans Bold"/>
              </a:rPr>
              <a:t> by an average of 3-4 years!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DAFq-VuYpBs</dc:identifier>
  <dcterms:modified xsi:type="dcterms:W3CDTF">2011-08-01T06:04:30Z</dcterms:modified>
  <cp:revision>1</cp:revision>
  <dc:title>Did You Know Social Posts</dc:title>
</cp:coreProperties>
</file>