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4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5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9C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5542056"/>
            <a:ext cx="6583680" cy="14562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882"/>
              </a:lnSpc>
            </a:pPr>
            <a:r>
              <a:rPr lang="en-US" sz="2773">
                <a:solidFill>
                  <a:srgbClr val="FFFFFF"/>
                </a:solidFill>
                <a:latin typeface="Open Sans Bold"/>
              </a:rPr>
              <a:t>You can get a </a:t>
            </a:r>
            <a:r>
              <a:rPr lang="en-US" sz="2773">
                <a:solidFill>
                  <a:srgbClr val="F1A653"/>
                </a:solidFill>
                <a:latin typeface="Open Sans Bold"/>
              </a:rPr>
              <a:t>job almost anywhere</a:t>
            </a:r>
            <a:r>
              <a:rPr lang="en-US" sz="2773">
                <a:solidFill>
                  <a:srgbClr val="FFFFFF"/>
                </a:solidFill>
                <a:latin typeface="Open Sans Bold"/>
              </a:rPr>
              <a:t> in the U.S. or abroad as a math </a:t>
            </a:r>
          </a:p>
          <a:p>
            <a:pPr defTabSz="650230">
              <a:lnSpc>
                <a:spcPts val="3882"/>
              </a:lnSpc>
            </a:pPr>
            <a:r>
              <a:rPr lang="en-US" sz="2773">
                <a:solidFill>
                  <a:srgbClr val="FFFFFF"/>
                </a:solidFill>
                <a:latin typeface="Open Sans Bold"/>
              </a:rPr>
              <a:t>or science teacher.</a:t>
            </a:r>
          </a:p>
        </p:txBody>
      </p:sp>
      <p:sp>
        <p:nvSpPr>
          <p:cNvPr id="3" name="Freeform 3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0" y="776284"/>
            <a:ext cx="7315200" cy="4643613"/>
          </a:xfrm>
          <a:custGeom>
            <a:avLst/>
            <a:gdLst/>
            <a:ahLst/>
            <a:cxnLst/>
            <a:rect l="l" t="t" r="r" b="b"/>
            <a:pathLst>
              <a:path w="10287000" h="6530081">
                <a:moveTo>
                  <a:pt x="0" y="0"/>
                </a:moveTo>
                <a:lnTo>
                  <a:pt x="10287000" y="0"/>
                </a:lnTo>
                <a:lnTo>
                  <a:pt x="10287000" y="6530082"/>
                </a:lnTo>
                <a:lnTo>
                  <a:pt x="0" y="653008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26405" b="-45526"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2473040A-2804-D647-877C-F1EF34799789}"/>
              </a:ext>
            </a:extLst>
          </p:cNvPr>
          <p:cNvSpPr txBox="1"/>
          <p:nvPr/>
        </p:nvSpPr>
        <p:spPr>
          <a:xfrm>
            <a:off x="1552592" y="95039"/>
            <a:ext cx="4210017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Open Sans Bold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7</cp:revision>
  <dcterms:created xsi:type="dcterms:W3CDTF">2024-04-02T16:38:14Z</dcterms:created>
  <dcterms:modified xsi:type="dcterms:W3CDTF">2024-04-02T16:45:53Z</dcterms:modified>
</cp:coreProperties>
</file>