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1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24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2383-FC39-4DE2-8976-D26AF0DEBEE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429-F9EB-4818-8E66-9360F0C9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etthefactsout.org/facts-and-data/#teacher-impact-lear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D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0" y="719319"/>
            <a:ext cx="7315200" cy="4673101"/>
          </a:xfrm>
          <a:custGeom>
            <a:avLst/>
            <a:gdLst/>
            <a:ahLst/>
            <a:cxnLst/>
            <a:rect l="l" t="t" r="r" b="b"/>
            <a:pathLst>
              <a:path w="10287000" h="6571548">
                <a:moveTo>
                  <a:pt x="0" y="0"/>
                </a:moveTo>
                <a:lnTo>
                  <a:pt x="10287000" y="0"/>
                </a:lnTo>
                <a:lnTo>
                  <a:pt x="10287000" y="6571547"/>
                </a:lnTo>
                <a:lnTo>
                  <a:pt x="0" y="65715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723423" y="44134"/>
            <a:ext cx="3939083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50689" y="5454725"/>
            <a:ext cx="6813822" cy="1555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085"/>
              </a:lnSpc>
              <a:spcBef>
                <a:spcPct val="0"/>
              </a:spcBef>
            </a:pPr>
            <a:r>
              <a:rPr lang="en-US" sz="2204" dirty="0">
                <a:solidFill>
                  <a:srgbClr val="FFFFFF"/>
                </a:solidFill>
                <a:latin typeface="Canva Sans Bold"/>
              </a:rPr>
              <a:t>Research shows that the classroom teacher has </a:t>
            </a:r>
            <a:r>
              <a:rPr lang="en-US" sz="2204" dirty="0">
                <a:solidFill>
                  <a:srgbClr val="F1A653"/>
                </a:solidFill>
                <a:latin typeface="Canva Sans Bold"/>
                <a:hlinkClick r:id="rId4" tooltip="https://getthefactsout.org/facts-and-data/#teacher-impact-learning"/>
              </a:rPr>
              <a:t>a</a:t>
            </a:r>
            <a:r>
              <a:rPr lang="en-US" sz="2204" dirty="0">
                <a:solidFill>
                  <a:srgbClr val="FFFFFF"/>
                </a:solidFill>
                <a:latin typeface="Canva Sans Bold"/>
                <a:hlinkClick r:id="rId4" tooltip="https://getthefactsout.org/facts-and-data/#teacher-impact-learning"/>
              </a:rPr>
              <a:t> </a:t>
            </a:r>
            <a:r>
              <a:rPr lang="en-US" sz="2204" dirty="0">
                <a:solidFill>
                  <a:srgbClr val="F1A653"/>
                </a:solidFill>
                <a:latin typeface="Canva Sans Bold"/>
              </a:rPr>
              <a:t>greater impact on student learning</a:t>
            </a:r>
            <a:r>
              <a:rPr lang="en-US" sz="2204" dirty="0">
                <a:solidFill>
                  <a:srgbClr val="FFFFFF"/>
                </a:solidFill>
                <a:latin typeface="Canva Sans Bold"/>
              </a:rPr>
              <a:t> than all other aspects of schools (e.g., class size and </a:t>
            </a:r>
            <a:endParaRPr lang="en-US" sz="2204" dirty="0">
              <a:solidFill>
                <a:srgbClr val="FFFFFF"/>
              </a:solidFill>
              <a:latin typeface="Canva Sans Bold"/>
              <a:hlinkClick r:id="rId4" tooltip="https://getthefactsout.org/facts-and-data/#teacher-impact-learning"/>
            </a:endParaRPr>
          </a:p>
          <a:p>
            <a:pPr defTabSz="650230">
              <a:lnSpc>
                <a:spcPts val="3085"/>
              </a:lnSpc>
              <a:spcBef>
                <a:spcPct val="0"/>
              </a:spcBef>
            </a:pPr>
            <a:r>
              <a:rPr lang="en-US" sz="2204" dirty="0">
                <a:solidFill>
                  <a:srgbClr val="FFFFFF"/>
                </a:solidFill>
                <a:latin typeface="Canva Sans Bold"/>
              </a:rPr>
              <a:t>funding per student).</a:t>
            </a:r>
            <a:endParaRPr lang="en-US" sz="2204" dirty="0">
              <a:solidFill>
                <a:srgbClr val="FFFFFF"/>
              </a:solidFill>
              <a:latin typeface="Canva Sans Bold"/>
              <a:hlinkClick r:id="rId4" tooltip="https://getthefactsout.org/facts-and-data/#teacher-impact-learning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35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Canva Sans Bold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14</cp:revision>
  <dcterms:created xsi:type="dcterms:W3CDTF">2024-04-02T16:38:14Z</dcterms:created>
  <dcterms:modified xsi:type="dcterms:W3CDTF">2024-04-02T18:21:32Z</dcterms:modified>
</cp:coreProperties>
</file>