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287000" cy="10287000"/>
  <p:notesSz cx="6858000" cy="9144000"/>
  <p:embeddedFontLst>
    <p:embeddedFont>
      <p:font typeface="Canva Sans Bold" panose="020B0604020202020204" charset="0"/>
      <p:regular r:id="rId3"/>
    </p:embeddedFont>
    <p:embeddedFont>
      <p:font typeface="Raleway Bold" pitchFamily="2" charset="0"/>
      <p:regular r:id="rId4"/>
      <p:bold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110BB6-902B-42C5-822D-15A01E8A4F3B}" v="6" dt="2024-04-02T18:26:53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font" Target="fonts/font3.fntdata"/><Relationship Id="rId10" Type="http://schemas.microsoft.com/office/2016/11/relationships/changesInfo" Target="changesInfos/changesInfo1.xml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ley Misiewicz" clId="Web-{68110BB6-902B-42C5-822D-15A01E8A4F3B}"/>
    <pc:docChg chg="modSld">
      <pc:chgData name="Ashley Misiewicz" userId="" providerId="" clId="Web-{68110BB6-902B-42C5-822D-15A01E8A4F3B}" dt="2024-04-02T18:26:53.335" v="4" actId="1076"/>
      <pc:docMkLst>
        <pc:docMk/>
      </pc:docMkLst>
      <pc:sldChg chg="modSp">
        <pc:chgData name="Ashley Misiewicz" userId="" providerId="" clId="Web-{68110BB6-902B-42C5-822D-15A01E8A4F3B}" dt="2024-04-02T18:26:53.335" v="4" actId="1076"/>
        <pc:sldMkLst>
          <pc:docMk/>
          <pc:sldMk cId="0" sldId="256"/>
        </pc:sldMkLst>
        <pc:spChg chg="mod">
          <ac:chgData name="Ashley Misiewicz" userId="" providerId="" clId="Web-{68110BB6-902B-42C5-822D-15A01E8A4F3B}" dt="2024-04-02T18:26:53.335" v="4" actId="1076"/>
          <ac:spMkLst>
            <pc:docMk/>
            <pc:sldMk cId="0" sldId="256"/>
            <ac:spMk id="3" creationId="{00000000-0000-0000-0000-000000000000}"/>
          </ac:spMkLst>
        </pc:spChg>
        <pc:spChg chg="mod">
          <ac:chgData name="Ashley Misiewicz" userId="" providerId="" clId="Web-{68110BB6-902B-42C5-822D-15A01E8A4F3B}" dt="2024-04-02T18:26:41.209" v="2" actId="20577"/>
          <ac:spMkLst>
            <pc:docMk/>
            <pc:sldMk cId="0" sldId="25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4E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8404" y="1321582"/>
            <a:ext cx="10313941" cy="5037774"/>
          </a:xfrm>
          <a:custGeom>
            <a:avLst/>
            <a:gdLst/>
            <a:ahLst/>
            <a:cxnLst/>
            <a:rect l="l" t="t" r="r" b="b"/>
            <a:pathLst>
              <a:path w="10313941" h="5037774">
                <a:moveTo>
                  <a:pt x="0" y="0"/>
                </a:moveTo>
                <a:lnTo>
                  <a:pt x="10313941" y="0"/>
                </a:lnTo>
                <a:lnTo>
                  <a:pt x="10313941" y="5037774"/>
                </a:lnTo>
                <a:lnTo>
                  <a:pt x="0" y="503777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26400" b="-9272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2120465" y="229333"/>
            <a:ext cx="6064439" cy="87415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411"/>
              </a:lnSpc>
            </a:pPr>
            <a:r>
              <a:rPr lang="en-US" sz="5294">
                <a:solidFill>
                  <a:srgbClr val="FFFFFF"/>
                </a:solidFill>
                <a:latin typeface="Raleway Bold"/>
              </a:rPr>
              <a:t>DID YOU KNOW?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461424" y="6868268"/>
            <a:ext cx="9364152" cy="19932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319"/>
              </a:lnSpc>
            </a:pPr>
            <a:r>
              <a:rPr lang="en-US" sz="3750" dirty="0">
                <a:solidFill>
                  <a:srgbClr val="FFFFFF"/>
                </a:solidFill>
                <a:latin typeface="Canva Sans Bold"/>
              </a:rPr>
              <a:t>Teachers have </a:t>
            </a:r>
            <a:r>
              <a:rPr lang="en-US" sz="3750" dirty="0">
                <a:solidFill>
                  <a:srgbClr val="F1A653"/>
                </a:solidFill>
                <a:latin typeface="Canva Sans Bold"/>
              </a:rPr>
              <a:t>flexible summers</a:t>
            </a:r>
            <a:r>
              <a:rPr lang="en-US" sz="3750" dirty="0">
                <a:solidFill>
                  <a:srgbClr val="FFFFFF"/>
                </a:solidFill>
                <a:latin typeface="Canva Sans Bold"/>
              </a:rPr>
              <a:t> that they can use to travel, learn, spend time with family and friends, and recharge.</a:t>
            </a:r>
          </a:p>
        </p:txBody>
      </p:sp>
      <p:sp>
        <p:nvSpPr>
          <p:cNvPr id="5" name="Freeform 5"/>
          <p:cNvSpPr/>
          <p:nvPr/>
        </p:nvSpPr>
        <p:spPr>
          <a:xfrm>
            <a:off x="7863436" y="9155606"/>
            <a:ext cx="2175766" cy="1035663"/>
          </a:xfrm>
          <a:custGeom>
            <a:avLst/>
            <a:gdLst/>
            <a:ahLst/>
            <a:cxnLst/>
            <a:rect l="l" t="t" r="r" b="b"/>
            <a:pathLst>
              <a:path w="2175766" h="1035663">
                <a:moveTo>
                  <a:pt x="0" y="0"/>
                </a:moveTo>
                <a:lnTo>
                  <a:pt x="2175766" y="0"/>
                </a:lnTo>
                <a:lnTo>
                  <a:pt x="2175766" y="1035663"/>
                </a:lnTo>
                <a:lnTo>
                  <a:pt x="0" y="103566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You Know Social Posts</dc:title>
  <cp:revision>6</cp:revision>
  <dcterms:created xsi:type="dcterms:W3CDTF">2006-08-16T00:00:00Z</dcterms:created>
  <dcterms:modified xsi:type="dcterms:W3CDTF">2024-04-02T18:26:54Z</dcterms:modified>
  <dc:identifier>DAFq-VuYpBs</dc:identifier>
</cp:coreProperties>
</file>