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E118E-1181-4746-ABAF-267E8F423B3D}" v="5" dt="2024-04-03T17:03:30.555"/>
    <p1510:client id="{DC6C32BD-5031-4399-A930-F06E04EBFDA2}" v="2" dt="2024-04-03T17:04:37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5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isiewicz" clId="Web-{48DE118E-1181-4746-ABAF-267E8F423B3D}"/>
    <pc:docChg chg="modSld">
      <pc:chgData name="Ashley Misiewicz" userId="" providerId="" clId="Web-{48DE118E-1181-4746-ABAF-267E8F423B3D}" dt="2024-04-03T17:03:30.462" v="2" actId="1076"/>
      <pc:docMkLst>
        <pc:docMk/>
      </pc:docMkLst>
      <pc:sldChg chg="modSp">
        <pc:chgData name="Ashley Misiewicz" userId="" providerId="" clId="Web-{48DE118E-1181-4746-ABAF-267E8F423B3D}" dt="2024-04-03T17:03:30.462" v="2" actId="1076"/>
        <pc:sldMkLst>
          <pc:docMk/>
          <pc:sldMk cId="0" sldId="261"/>
        </pc:sldMkLst>
        <pc:spChg chg="mod">
          <ac:chgData name="Ashley Misiewicz" userId="" providerId="" clId="Web-{48DE118E-1181-4746-ABAF-267E8F423B3D}" dt="2024-04-03T17:03:30.462" v="2" actId="1076"/>
          <ac:spMkLst>
            <pc:docMk/>
            <pc:sldMk cId="0" sldId="261"/>
            <ac:spMk id="2" creationId="{00000000-0000-0000-0000-000000000000}"/>
          </ac:spMkLst>
        </pc:spChg>
      </pc:sldChg>
    </pc:docChg>
  </pc:docChgLst>
  <pc:docChgLst>
    <pc:chgData name="Ashley Misiewicz" clId="Web-{DC6C32BD-5031-4399-A930-F06E04EBFDA2}"/>
    <pc:docChg chg="modSld">
      <pc:chgData name="Ashley Misiewicz" userId="" providerId="" clId="Web-{DC6C32BD-5031-4399-A930-F06E04EBFDA2}" dt="2024-04-03T17:04:37.172" v="1" actId="14100"/>
      <pc:docMkLst>
        <pc:docMk/>
      </pc:docMkLst>
      <pc:sldChg chg="modSp">
        <pc:chgData name="Ashley Misiewicz" userId="" providerId="" clId="Web-{DC6C32BD-5031-4399-A930-F06E04EBFDA2}" dt="2024-04-03T17:04:37.172" v="1" actId="14100"/>
        <pc:sldMkLst>
          <pc:docMk/>
          <pc:sldMk cId="0" sldId="261"/>
        </pc:sldMkLst>
        <pc:spChg chg="mod">
          <ac:chgData name="Ashley Misiewicz" userId="" providerId="" clId="Web-{DC6C32BD-5031-4399-A930-F06E04EBFDA2}" dt="2024-04-03T17:04:37.172" v="1" actId="14100"/>
          <ac:spMkLst>
            <pc:docMk/>
            <pc:sldMk cId="0" sldId="26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2383-FC39-4DE2-8976-D26AF0DEBEE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3429-F9EB-4818-8E66-9360F0C9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1514969"/>
            <a:ext cx="5527040" cy="1045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763520"/>
            <a:ext cx="4551680" cy="1246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7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" y="195299"/>
            <a:ext cx="1463040" cy="4161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" y="195299"/>
            <a:ext cx="4280747" cy="4161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45" y="3133796"/>
            <a:ext cx="5527040" cy="968587"/>
          </a:xfrm>
        </p:spPr>
        <p:txBody>
          <a:bodyPr anchor="t"/>
          <a:lstStyle>
            <a:lvl1pPr algn="l">
              <a:defRPr sz="28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645" y="2066996"/>
            <a:ext cx="5527040" cy="1066800"/>
          </a:xfrm>
        </p:spPr>
        <p:txBody>
          <a:bodyPr anchor="b"/>
          <a:lstStyle>
            <a:lvl1pPr marL="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1pPr>
            <a:lvl2pPr marL="32511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65023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3pPr>
            <a:lvl4pPr marL="97534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4pPr>
            <a:lvl5pPr marL="130046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5pPr>
            <a:lvl6pPr marL="162557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6pPr>
            <a:lvl7pPr marL="195069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7pPr>
            <a:lvl8pPr marL="2275804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8pPr>
            <a:lvl9pPr marL="2600919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5387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91636"/>
            <a:ext cx="2873023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120" y="1546578"/>
            <a:ext cx="2873023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3129" y="1091636"/>
            <a:ext cx="2874151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3129" y="1546578"/>
            <a:ext cx="2874151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194169"/>
            <a:ext cx="2139245" cy="826347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258" y="194169"/>
            <a:ext cx="3635022" cy="4162214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20" y="1020516"/>
            <a:ext cx="2139245" cy="3335867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516" y="3413760"/>
            <a:ext cx="3901440" cy="403014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4516" y="435751"/>
            <a:ext cx="3901440" cy="2926080"/>
          </a:xfrm>
        </p:spPr>
        <p:txBody>
          <a:bodyPr/>
          <a:lstStyle>
            <a:lvl1pPr marL="0" indent="0">
              <a:buNone/>
              <a:defRPr sz="2276"/>
            </a:lvl1pPr>
            <a:lvl2pPr marL="325115" indent="0">
              <a:buNone/>
              <a:defRPr sz="1991"/>
            </a:lvl2pPr>
            <a:lvl3pPr marL="650230" indent="0">
              <a:buNone/>
              <a:defRPr sz="1707"/>
            </a:lvl3pPr>
            <a:lvl4pPr marL="975345" indent="0">
              <a:buNone/>
              <a:defRPr sz="1422"/>
            </a:lvl4pPr>
            <a:lvl5pPr marL="1300460" indent="0">
              <a:buNone/>
              <a:defRPr sz="1422"/>
            </a:lvl5pPr>
            <a:lvl6pPr marL="1625575" indent="0">
              <a:buNone/>
              <a:defRPr sz="1422"/>
            </a:lvl6pPr>
            <a:lvl7pPr marL="1950690" indent="0">
              <a:buNone/>
              <a:defRPr sz="1422"/>
            </a:lvl7pPr>
            <a:lvl8pPr marL="2275804" indent="0">
              <a:buNone/>
              <a:defRPr sz="1422"/>
            </a:lvl8pPr>
            <a:lvl9pPr marL="2600919" indent="0">
              <a:buNone/>
              <a:defRPr sz="14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516" y="3816774"/>
            <a:ext cx="3901440" cy="572346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" y="195298"/>
            <a:ext cx="585216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137920"/>
            <a:ext cx="5852160" cy="321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654" y="4520072"/>
            <a:ext cx="2059093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0053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650230" rtl="0" eaLnBrk="1" latinLnBrk="0" hangingPunct="1">
        <a:spcBef>
          <a:spcPct val="20000"/>
        </a:spcBef>
        <a:buFont typeface="Arial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1pPr>
      <a:lvl2pPr marL="528312" indent="-203197" algn="l" defTabSz="650230" rtl="0" eaLnBrk="1" latinLnBrk="0" hangingPunct="1">
        <a:spcBef>
          <a:spcPct val="20000"/>
        </a:spcBef>
        <a:buFont typeface="Arial" pitchFamily="34" charset="0"/>
        <a:buChar char="–"/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spcBef>
          <a:spcPct val="20000"/>
        </a:spcBef>
        <a:buFont typeface="Arial" pitchFamily="34" charset="0"/>
        <a:buChar char="–"/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spcBef>
          <a:spcPct val="20000"/>
        </a:spcBef>
        <a:buFont typeface="Arial" pitchFamily="34" charset="0"/>
        <a:buChar char="»"/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tthefactsout.org/facts-and-data/#optional-p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210" y="5549238"/>
            <a:ext cx="6488130" cy="13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50230">
              <a:lnSpc>
                <a:spcPts val="3584"/>
              </a:lnSpc>
            </a:pPr>
            <a:r>
              <a:rPr lang="en-US" sz="2550" dirty="0">
                <a:solidFill>
                  <a:srgbClr val="FFFFFF"/>
                </a:solidFill>
                <a:latin typeface="Canva Sans Bold"/>
              </a:rPr>
              <a:t>Teachers earn additional pay of </a:t>
            </a:r>
            <a:r>
              <a:rPr lang="en-US" sz="2550" dirty="0">
                <a:solidFill>
                  <a:srgbClr val="F1A653"/>
                </a:solidFill>
                <a:latin typeface="Canva Sans Bold"/>
              </a:rPr>
              <a:t>$1,000 – $8,000</a:t>
            </a:r>
            <a:r>
              <a:rPr lang="en-US" sz="2550" dirty="0">
                <a:solidFill>
                  <a:srgbClr val="FFFFFF"/>
                </a:solidFill>
                <a:latin typeface="Canva Sans Bold"/>
              </a:rPr>
              <a:t> for optional activities like coaching, running after school clubs, and tutoring.</a:t>
            </a:r>
            <a:endParaRPr lang="en-US" sz="2550" dirty="0">
              <a:solidFill>
                <a:srgbClr val="FFFFFF"/>
              </a:solidFill>
              <a:latin typeface="Canva Sans Bold"/>
              <a:hlinkClick r:id="rId3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591777" y="6510654"/>
            <a:ext cx="1547211" cy="736471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743442"/>
            <a:ext cx="7315200" cy="4649527"/>
          </a:xfrm>
          <a:custGeom>
            <a:avLst/>
            <a:gdLst/>
            <a:ahLst/>
            <a:cxnLst/>
            <a:rect l="l" t="t" r="r" b="b"/>
            <a:pathLst>
              <a:path w="10287000" h="6538397">
                <a:moveTo>
                  <a:pt x="0" y="0"/>
                </a:moveTo>
                <a:lnTo>
                  <a:pt x="10287000" y="0"/>
                </a:lnTo>
                <a:lnTo>
                  <a:pt x="10287000" y="6538396"/>
                </a:lnTo>
                <a:lnTo>
                  <a:pt x="0" y="65383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22"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F581A44-B3D9-53E0-8E2A-D0C1E89A40D6}"/>
              </a:ext>
            </a:extLst>
          </p:cNvPr>
          <p:cNvSpPr txBox="1"/>
          <p:nvPr/>
        </p:nvSpPr>
        <p:spPr>
          <a:xfrm>
            <a:off x="1552592" y="95039"/>
            <a:ext cx="4210017" cy="619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50230">
              <a:lnSpc>
                <a:spcPts val="5270"/>
              </a:lnSpc>
            </a:pPr>
            <a:r>
              <a:rPr lang="en-US" sz="3765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31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Misiewicz</dc:creator>
  <cp:lastModifiedBy>Ashley Misiewicz</cp:lastModifiedBy>
  <cp:revision>9</cp:revision>
  <dcterms:created xsi:type="dcterms:W3CDTF">2024-04-02T16:38:14Z</dcterms:created>
  <dcterms:modified xsi:type="dcterms:W3CDTF">2024-04-03T17:04:44Z</dcterms:modified>
</cp:coreProperties>
</file>