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7" r:id="rId2"/>
  </p:sldIdLst>
  <p:sldSz cx="10287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 Bold" panose="020B0604020202020204" charset="0"/>
      <p:regular r:id="rId8"/>
    </p:embeddedFont>
    <p:embeddedFont>
      <p:font typeface="Raleway Bold" pitchFamily="2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693611-2C86-444E-86B4-E69B7A2DCCA6}" v="321" dt="2023-08-15T20:49:50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25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5/10/relationships/revisionInfo" Target="revisionInfo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2763"/>
            <a:ext cx="25685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085" y="1414078"/>
            <a:ext cx="10322398" cy="6893598"/>
          </a:xfrm>
          <a:custGeom>
            <a:avLst/>
            <a:gdLst/>
            <a:ahLst/>
            <a:cxnLst/>
            <a:rect l="l" t="t" r="r" b="b"/>
            <a:pathLst>
              <a:path w="10322398" h="6893598">
                <a:moveTo>
                  <a:pt x="0" y="0"/>
                </a:moveTo>
                <a:lnTo>
                  <a:pt x="10322399" y="0"/>
                </a:lnTo>
                <a:lnTo>
                  <a:pt x="10322399" y="6893597"/>
                </a:lnTo>
                <a:lnTo>
                  <a:pt x="0" y="68935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50135" y="8438362"/>
            <a:ext cx="8229600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Canva Sans Bold"/>
              </a:rPr>
              <a:t>Most teachers report having creative freedom in their classrooms. </a:t>
            </a:r>
          </a:p>
        </p:txBody>
      </p:sp>
      <p:sp>
        <p:nvSpPr>
          <p:cNvPr id="4" name="Freeform 4"/>
          <p:cNvSpPr/>
          <p:nvPr/>
        </p:nvSpPr>
        <p:spPr>
          <a:xfrm>
            <a:off x="7863436" y="9155606"/>
            <a:ext cx="2175766" cy="1035663"/>
          </a:xfrm>
          <a:custGeom>
            <a:avLst/>
            <a:gdLst/>
            <a:ahLst/>
            <a:cxnLst/>
            <a:rect l="l" t="t" r="r" b="b"/>
            <a:pathLst>
              <a:path w="2175766" h="1035663">
                <a:moveTo>
                  <a:pt x="0" y="0"/>
                </a:moveTo>
                <a:lnTo>
                  <a:pt x="2175766" y="0"/>
                </a:lnTo>
                <a:lnTo>
                  <a:pt x="2175766" y="1035663"/>
                </a:lnTo>
                <a:lnTo>
                  <a:pt x="0" y="10356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F3DD8350-48E6-984F-8F0C-B978A3D26834}"/>
              </a:ext>
            </a:extLst>
          </p:cNvPr>
          <p:cNvSpPr txBox="1"/>
          <p:nvPr/>
        </p:nvSpPr>
        <p:spPr>
          <a:xfrm>
            <a:off x="2299583" y="190500"/>
            <a:ext cx="5687833" cy="874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 dirty="0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319</Words>
  <Application>Microsoft Office PowerPoint</Application>
  <PresentationFormat>Custom</PresentationFormat>
  <Paragraphs>48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Know Social Posts</dc:title>
  <cp:lastModifiedBy>Ashley Misiewicz</cp:lastModifiedBy>
  <cp:revision>31</cp:revision>
  <dcterms:created xsi:type="dcterms:W3CDTF">2006-08-16T00:00:00Z</dcterms:created>
  <dcterms:modified xsi:type="dcterms:W3CDTF">2023-08-15T20:49:56Z</dcterms:modified>
  <dc:identifier>DAFq-VuYpBs</dc:identifier>
</cp:coreProperties>
</file>