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11/10/22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11/10/22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11/10/22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11/10/22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18EB2A50-8593-FF5D-AFE6-4790E55F57D3}"/>
              </a:ext>
            </a:extLst>
          </p:cNvPr>
          <p:cNvGraphicFramePr/>
          <p:nvPr>
            <p:extLst>
              <p:ext uri="{D42A27DB-BD31-4B8C-83A1-F6EECF244321}">
                <p14:modId xmlns:p14="http://schemas.microsoft.com/office/powerpoint/2010/main" val="3297300063"/>
              </p:ext>
            </p:extLst>
          </p:nvPr>
        </p:nvGraphicFramePr>
        <p:xfrm>
          <a:off x="363415" y="1889928"/>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Thompson School District R2-J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$43,000 -$50,809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Poudre School District R-1</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$48,000 - $51,511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Estes Park School District R-3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$42,000 -$47,000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$36.96/hr.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Google Shape;278;p13">
            <a:extLst>
              <a:ext uri="{FF2B5EF4-FFF2-40B4-BE49-F238E27FC236}">
                <a16:creationId xmlns:a16="http://schemas.microsoft.com/office/drawing/2014/main" id="{9FB80E2B-33CF-B991-C81D-F879953DA4A0}"/>
              </a:ext>
            </a:extLst>
          </p:cNvPr>
          <p:cNvGraphicFramePr/>
          <p:nvPr>
            <p:extLst>
              <p:ext uri="{D42A27DB-BD31-4B8C-83A1-F6EECF244321}">
                <p14:modId xmlns:p14="http://schemas.microsoft.com/office/powerpoint/2010/main" val="27247820"/>
              </p:ext>
            </p:extLst>
          </p:nvPr>
        </p:nvGraphicFramePr>
        <p:xfrm>
          <a:off x="363415" y="1889928"/>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Thompson School District R2-J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$43,000 -$50,809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$48,651 - $59,936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Poudre School District R-1</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$48,000 - $51,511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$51,455 - $55,654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Estes Park School District R-3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$42,000 -$47,000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$48,000 -$53,000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31564245"/>
              </p:ext>
            </p:extLst>
          </p:nvPr>
        </p:nvGraphicFramePr>
        <p:xfrm>
          <a:off x="363415" y="1889928"/>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Thompson School District R2-J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$43,000 -$50,809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$48,651 - $59,936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$51,558 - $59,936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$69,059 -$76,723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Poudre School District R-1</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$48,000 - $51,511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$51,455 - $55,654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$55,958 - $62,746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$75,614 - $85,905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Estes Park School District R-3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$42,000 -$47,000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$48,000 -$53,000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$52,000 -$57,800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$64,000 -$69,800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$50.40/hr.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326894740"/>
              </p:ext>
            </p:extLst>
          </p:nvPr>
        </p:nvGraphicFramePr>
        <p:xfrm>
          <a:off x="342900" y="2099826"/>
          <a:ext cx="8458200" cy="2671467"/>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459231">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37412">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213-215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$78,323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$130,274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3741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215-230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$88,250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$157,427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37412">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$128,510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$190,669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Larimer County </a:t>
            </a:r>
            <a:r>
              <a:rPr lang="en-US" sz="3600" dirty="0">
                <a:solidFill>
                  <a:schemeClr val="tx2">
                    <a:lumMod val="75000"/>
                  </a:schemeClr>
                </a:solidFill>
                <a:latin typeface="Calibri" panose="020F0502020204030204" pitchFamily="34" charset="0"/>
                <a:cs typeface="Calibri" panose="020F0502020204030204" pitchFamily="34" charset="0"/>
              </a:rPr>
              <a:t>Schools</a:t>
            </a:r>
            <a:r>
              <a:rPr lang="en-US" sz="3100" dirty="0">
                <a:solidFill>
                  <a:schemeClr val="tx2">
                    <a:lumMod val="75000"/>
                  </a:schemeClr>
                </a:solidFill>
                <a:latin typeface="Calibri" panose="020F0502020204030204" pitchFamily="34" charset="0"/>
                <a:cs typeface="Calibri" panose="020F0502020204030204" pitchFamily="34" charset="0"/>
              </a:rPr>
              <a:t>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$58.14/hr.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288</TotalTime>
  <Words>998</Words>
  <Application>Microsoft Macintosh PowerPoint</Application>
  <PresentationFormat>On-screen Show (4:3)</PresentationFormat>
  <Paragraphs>100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Larimer County Schools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29</cp:revision>
  <dcterms:created xsi:type="dcterms:W3CDTF">2022-08-02T19:12:40Z</dcterms:created>
  <dcterms:modified xsi:type="dcterms:W3CDTF">2022-11-10T20:45:51Z</dcterms:modified>
</cp:coreProperties>
</file>