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5618"/>
  </p:normalViewPr>
  <p:slideViewPr>
    <p:cSldViewPr snapToGrid="0" snapToObjects="1">
      <p:cViewPr varScale="1">
        <p:scale>
          <a:sx n="82" d="100"/>
          <a:sy n="82" d="100"/>
        </p:scale>
        <p:origin x="66" y="102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0" b="2510"/>
          <a:stretch/>
        </p:blipFill>
        <p:spPr>
          <a:xfrm>
            <a:off x="3687884" y="5815694"/>
            <a:ext cx="2596896" cy="1849884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4" t="10585" r="14506" b="10853"/>
          <a:stretch/>
        </p:blipFill>
        <p:spPr>
          <a:xfrm>
            <a:off x="573220" y="5811415"/>
            <a:ext cx="2620751" cy="1864742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Larimer County, CO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$42,000 - $51,511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$64,000 -  $85,905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$59,540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$574,060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$1,351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80329" y="4281528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$47,000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$75,000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$160,000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259934" y="8668398"/>
            <a:ext cx="1284326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11.10.22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$370,000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023F17A-EBF2-448B-9D45-65A4BADA89C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-3982" t="-6891" r="-5284" b="-4815"/>
          <a:stretch/>
        </p:blipFill>
        <p:spPr>
          <a:xfrm>
            <a:off x="5305668" y="309517"/>
            <a:ext cx="1304290" cy="965068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7A7CA6-05D2-4FD4-913D-492F6E4E8C84}">
  <ds:schemaRefs>
    <ds:schemaRef ds:uri="http://schemas.microsoft.com/office/2006/documentManagement/types"/>
    <ds:schemaRef ds:uri="930cc2c4-486b-463f-bc76-9577a814ea80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211</Words>
  <Application>Microsoft Office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Allie Bolter</cp:lastModifiedBy>
  <cp:revision>10</cp:revision>
  <cp:lastPrinted>2022-01-11T16:09:34Z</cp:lastPrinted>
  <dcterms:created xsi:type="dcterms:W3CDTF">2022-11-10T20:46:07Z</dcterms:created>
  <dcterms:modified xsi:type="dcterms:W3CDTF">2022-11-17T22:17:30Z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