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82" d="100"/>
          <a:sy n="82" d="100"/>
        </p:scale>
        <p:origin x="66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3" t="2510" b="25070"/>
          <a:stretch/>
        </p:blipFill>
        <p:spPr>
          <a:xfrm>
            <a:off x="3673032" y="5815694"/>
            <a:ext cx="2611747" cy="186046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8" r="3198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Jefferson County, CO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$50,000 - $53,300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$78,324 -  $86,410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$66,768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$661,440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$1,605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7537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$180,000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11.8.22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4024" t="9593" r="-5327" b="-4353"/>
          <a:stretch/>
        </p:blipFill>
        <p:spPr>
          <a:xfrm>
            <a:off x="5291653" y="458828"/>
            <a:ext cx="1370278" cy="951352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8</cp:revision>
  <cp:lastPrinted>2022-01-11T16:09:34Z</cp:lastPrinted>
  <dcterms:created xsi:type="dcterms:W3CDTF">2022-11-08T14:43:44Z</dcterms:created>
  <dcterms:modified xsi:type="dcterms:W3CDTF">2022-11-17T22:06:14Z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