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DBF80E7D-F766-C232-54CA-3975B8EDDC2F}"/>
              </a:ext>
            </a:extLst>
          </p:cNvPr>
          <p:cNvGraphicFramePr/>
          <p:nvPr>
            <p:extLst>
              <p:ext uri="{D42A27DB-BD31-4B8C-83A1-F6EECF244321}">
                <p14:modId xmlns:p14="http://schemas.microsoft.com/office/powerpoint/2010/main" val="155317297"/>
              </p:ext>
            </p:extLst>
          </p:nvPr>
        </p:nvGraphicFramePr>
        <p:xfrm>
          <a:off x="363415" y="2499529"/>
          <a:ext cx="4081244" cy="2271764"/>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29811">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62353">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Denver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$50,130 -$56,885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79600">
                <a:tc>
                  <a:txBody>
                    <a:bodyPr/>
                    <a:lstStyle/>
                    <a:p>
                      <a:pPr marL="0" marR="0" lvl="0" indent="0" algn="l" rtl="0">
                        <a:lnSpc>
                          <a:spcPct val="100000"/>
                        </a:lnSpc>
                        <a:spcBef>
                          <a:spcPts val="0"/>
                        </a:spcBef>
                        <a:spcAft>
                          <a:spcPts val="0"/>
                        </a:spcAft>
                        <a:buNone/>
                      </a:pP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dirty="0">
                          <a:latin typeface="Calibri" panose="020F0502020204030204" pitchFamily="34" charset="0"/>
                          <a:cs typeface="Calibri" panose="020F0502020204030204" pitchFamily="34" charset="0"/>
                        </a:rPr>
                        <a:t>Plus $2,000 for math</a:t>
                      </a:r>
                      <a:endParaRPr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75187794"/>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B5171D05-D786-3C4F-593F-8E1E88F8B1C3}"/>
              </a:ext>
            </a:extLst>
          </p:cNvPr>
          <p:cNvGraphicFramePr/>
          <p:nvPr>
            <p:extLst>
              <p:ext uri="{D42A27DB-BD31-4B8C-83A1-F6EECF244321}">
                <p14:modId xmlns:p14="http://schemas.microsoft.com/office/powerpoint/2010/main" val="392759496"/>
              </p:ext>
            </p:extLst>
          </p:nvPr>
        </p:nvGraphicFramePr>
        <p:xfrm>
          <a:off x="363415" y="2499528"/>
          <a:ext cx="5544284" cy="2154534"/>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1030039">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Denver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$50,130 -$56,885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$58,090 - $65,987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562708">
                <a:tc>
                  <a:txBody>
                    <a:bodyPr/>
                    <a:lstStyle/>
                    <a:p>
                      <a:pPr marL="0" marR="0" lvl="0" indent="0" algn="l" rtl="0">
                        <a:lnSpc>
                          <a:spcPct val="100000"/>
                        </a:lnSpc>
                        <a:spcBef>
                          <a:spcPts val="0"/>
                        </a:spcBef>
                        <a:spcAft>
                          <a:spcPts val="0"/>
                        </a:spcAft>
                        <a:buNone/>
                      </a:pP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gridSpan="2">
                  <a:txBody>
                    <a:bodyPr/>
                    <a:lstStyle/>
                    <a:p>
                      <a:pPr marL="0" marR="0" lvl="0" indent="0" algn="ctr" rtl="0">
                        <a:lnSpc>
                          <a:spcPct val="115000"/>
                        </a:lnSpc>
                        <a:spcBef>
                          <a:spcPts val="0"/>
                        </a:spcBef>
                        <a:spcAft>
                          <a:spcPts val="0"/>
                        </a:spcAft>
                        <a:buNone/>
                      </a:pPr>
                      <a:r>
                        <a:rPr lang="en-US" dirty="0">
                          <a:latin typeface="Calibri" panose="020F0502020204030204" pitchFamily="34" charset="0"/>
                          <a:cs typeface="Calibri" panose="020F0502020204030204" pitchFamily="34" charset="0"/>
                        </a:rPr>
                        <a:t>Plus $2,000 for math</a:t>
                      </a:r>
                      <a:endParaRPr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hMerge="1">
                  <a:txBody>
                    <a:bodyPr/>
                    <a:lstStyle/>
                    <a:p>
                      <a:pPr marL="0" marR="0" lvl="0" indent="0" algn="ctr" rtl="0">
                        <a:lnSpc>
                          <a:spcPct val="115000"/>
                        </a:lnSpc>
                        <a:spcBef>
                          <a:spcPts val="0"/>
                        </a:spcBef>
                        <a:spcAft>
                          <a:spcPts val="0"/>
                        </a:spcAft>
                        <a:buNone/>
                      </a:pP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75187794"/>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65202119"/>
              </p:ext>
            </p:extLst>
          </p:nvPr>
        </p:nvGraphicFramePr>
        <p:xfrm>
          <a:off x="363415" y="2499528"/>
          <a:ext cx="8470364" cy="1873180"/>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Denver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$50,130 -$56,885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$58,090 - $65,987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$64,167 - $75,370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$86,418 -$96,282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396993">
                <a:tc>
                  <a:txBody>
                    <a:bodyPr/>
                    <a:lstStyle/>
                    <a:p>
                      <a:pPr marL="0" marR="0" lvl="0" indent="0" algn="l" rtl="0">
                        <a:lnSpc>
                          <a:spcPct val="100000"/>
                        </a:lnSpc>
                        <a:spcBef>
                          <a:spcPts val="0"/>
                        </a:spcBef>
                        <a:spcAft>
                          <a:spcPts val="0"/>
                        </a:spcAft>
                        <a:buNone/>
                      </a:pP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gridSpan="4">
                  <a:txBody>
                    <a:bodyPr/>
                    <a:lstStyle/>
                    <a:p>
                      <a:pPr marL="0" marR="0" lvl="0" indent="0" algn="ctr" rtl="0">
                        <a:lnSpc>
                          <a:spcPct val="115000"/>
                        </a:lnSpc>
                        <a:spcBef>
                          <a:spcPts val="0"/>
                        </a:spcBef>
                        <a:spcAft>
                          <a:spcPts val="0"/>
                        </a:spcAft>
                        <a:buNone/>
                      </a:pPr>
                      <a:r>
                        <a:rPr lang="en-US" dirty="0">
                          <a:latin typeface="Calibri" panose="020F0502020204030204" pitchFamily="34" charset="0"/>
                          <a:cs typeface="Calibri" panose="020F0502020204030204" pitchFamily="34" charset="0"/>
                        </a:rPr>
                        <a:t>Plus $2,000 for certified math teachers</a:t>
                      </a:r>
                      <a:endParaRPr dirty="0">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hMerge="1">
                  <a:txBody>
                    <a:bodyPr/>
                    <a:lstStyle/>
                    <a:p>
                      <a:pPr marL="0" marR="0" lvl="0" indent="0" algn="ctr" rtl="0">
                        <a:lnSpc>
                          <a:spcPct val="115000"/>
                        </a:lnSpc>
                        <a:spcBef>
                          <a:spcPts val="0"/>
                        </a:spcBef>
                        <a:spcAft>
                          <a:spcPts val="0"/>
                        </a:spcAft>
                        <a:buNone/>
                      </a:pP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hMerge="1">
                  <a:txBody>
                    <a:bodyPr/>
                    <a:lstStyle/>
                    <a:p>
                      <a:pPr marL="0" marR="0" lvl="0" indent="0" algn="ctr" rtl="0">
                        <a:lnSpc>
                          <a:spcPct val="115000"/>
                        </a:lnSpc>
                        <a:spcBef>
                          <a:spcPts val="0"/>
                        </a:spcBef>
                        <a:spcAft>
                          <a:spcPts val="0"/>
                        </a:spcAft>
                        <a:buNone/>
                      </a:pP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hMerge="1">
                  <a:txBody>
                    <a:bodyPr/>
                    <a:lstStyle/>
                    <a:p>
                      <a:pPr marL="0" marR="0" lvl="0" indent="0" algn="ctr" rtl="0">
                        <a:lnSpc>
                          <a:spcPct val="115000"/>
                        </a:lnSpc>
                        <a:spcBef>
                          <a:spcPts val="0"/>
                        </a:spcBef>
                        <a:spcAft>
                          <a:spcPts val="0"/>
                        </a:spcAft>
                        <a:buNone/>
                      </a:pP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75187794"/>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394142792"/>
              </p:ext>
            </p:extLst>
          </p:nvPr>
        </p:nvGraphicFramePr>
        <p:xfrm>
          <a:off x="342900" y="2709427"/>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$90,000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$128,760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235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$118,500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$169,420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Denver Public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$95,000 = $45.67/hr.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263</TotalTime>
  <Words>892</Words>
  <Application>Microsoft Macintosh PowerPoint</Application>
  <PresentationFormat>On-screen Show (4:3)</PresentationFormat>
  <Paragraphs>79</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Denver Public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24</cp:revision>
  <dcterms:created xsi:type="dcterms:W3CDTF">2022-08-02T19:12:40Z</dcterms:created>
  <dcterms:modified xsi:type="dcterms:W3CDTF">2022-11-08T18:20:12Z</dcterms:modified>
</cp:coreProperties>
</file>