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8" autoAdjust="0"/>
    <p:restoredTop sz="80298" autoAdjust="0"/>
  </p:normalViewPr>
  <p:slideViewPr>
    <p:cSldViewPr snapToGrid="0">
      <p:cViewPr varScale="1">
        <p:scale>
          <a:sx n="82" d="100"/>
          <a:sy n="82" d="100"/>
        </p:scale>
        <p:origin x="20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11/7/22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11/7/22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11/7/22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11/7/22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11/7/22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E6835D29-A868-DAA3-60FF-8404DF6A54DE}"/>
              </a:ext>
            </a:extLst>
          </p:cNvPr>
          <p:cNvGraphicFramePr/>
          <p:nvPr>
            <p:extLst>
              <p:ext uri="{D42A27DB-BD31-4B8C-83A1-F6EECF244321}">
                <p14:modId xmlns:p14="http://schemas.microsoft.com/office/powerpoint/2010/main" val="3991303609"/>
              </p:ext>
            </p:extLst>
          </p:nvPr>
        </p:nvGraphicFramePr>
        <p:xfrm>
          <a:off x="363415" y="2325439"/>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Boulder Valley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$50,731 -$62,742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St. </a:t>
                      </a:r>
                      <a:r>
                        <a:rPr lang="en-US" sz="2400" b="1" u="none" strike="noStrike" kern="1200" cap="none" dirty="0" err="1">
                          <a:solidFill>
                            <a:schemeClr val="tx2"/>
                          </a:solidFill>
                          <a:latin typeface="Calibri"/>
                          <a:ea typeface="Calibri"/>
                          <a:cs typeface="Calibri"/>
                          <a:sym typeface="Calibri"/>
                        </a:rPr>
                        <a:t>Vrain</a:t>
                      </a:r>
                      <a:r>
                        <a:rPr lang="en-US" sz="2400" b="1" u="none" strike="noStrike" kern="1200" cap="none" dirty="0">
                          <a:solidFill>
                            <a:schemeClr val="tx2"/>
                          </a:solidFill>
                          <a:latin typeface="Calibri"/>
                          <a:ea typeface="Calibri"/>
                          <a:cs typeface="Calibri"/>
                          <a:sym typeface="Calibri"/>
                        </a:rPr>
                        <a:t> Valley Schools</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$49,250 - $53,525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D1A741A9-C734-1B95-061F-E9AAFD63978C}"/>
              </a:ext>
            </a:extLst>
          </p:cNvPr>
          <p:cNvGraphicFramePr/>
          <p:nvPr>
            <p:extLst>
              <p:ext uri="{D42A27DB-BD31-4B8C-83A1-F6EECF244321}">
                <p14:modId xmlns:p14="http://schemas.microsoft.com/office/powerpoint/2010/main" val="3650466073"/>
              </p:ext>
            </p:extLst>
          </p:nvPr>
        </p:nvGraphicFramePr>
        <p:xfrm>
          <a:off x="363415" y="2325439"/>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Boulder Valley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$50,731 -$62,742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$58,095 - $66,093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St. </a:t>
                      </a:r>
                      <a:r>
                        <a:rPr lang="en-US" sz="2400" b="1" u="none" strike="noStrike" kern="1200" cap="none" dirty="0" err="1">
                          <a:solidFill>
                            <a:schemeClr val="tx2"/>
                          </a:solidFill>
                          <a:latin typeface="Calibri"/>
                          <a:ea typeface="Calibri"/>
                          <a:cs typeface="Calibri"/>
                          <a:sym typeface="Calibri"/>
                        </a:rPr>
                        <a:t>Vrain</a:t>
                      </a:r>
                      <a:r>
                        <a:rPr lang="en-US" sz="2400" b="1" u="none" strike="noStrike" kern="1200" cap="none" dirty="0">
                          <a:solidFill>
                            <a:schemeClr val="tx2"/>
                          </a:solidFill>
                          <a:latin typeface="Calibri"/>
                          <a:ea typeface="Calibri"/>
                          <a:cs typeface="Calibri"/>
                          <a:sym typeface="Calibri"/>
                        </a:rPr>
                        <a:t> Valley Schools</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$49,250 - $53,525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$55,550 - $60,815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81642236"/>
              </p:ext>
            </p:extLst>
          </p:nvPr>
        </p:nvGraphicFramePr>
        <p:xfrm>
          <a:off x="363415" y="2325439"/>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Boulder Valley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$50,731 -$62,742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$58,095 - $66,093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$71,483 - $94,437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$87,138 -$115,375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St. </a:t>
                      </a:r>
                      <a:r>
                        <a:rPr lang="en-US" sz="2400" b="1" u="none" strike="noStrike" kern="1200" cap="none" dirty="0" err="1">
                          <a:solidFill>
                            <a:schemeClr val="tx2"/>
                          </a:solidFill>
                          <a:latin typeface="Calibri"/>
                          <a:ea typeface="Calibri"/>
                          <a:cs typeface="Calibri"/>
                          <a:sym typeface="Calibri"/>
                        </a:rPr>
                        <a:t>Vrain</a:t>
                      </a:r>
                      <a:r>
                        <a:rPr lang="en-US" sz="2400" b="1" u="none" strike="noStrike" kern="1200" cap="none" dirty="0">
                          <a:solidFill>
                            <a:schemeClr val="tx2"/>
                          </a:solidFill>
                          <a:latin typeface="Calibri"/>
                          <a:ea typeface="Calibri"/>
                          <a:cs typeface="Calibri"/>
                          <a:sym typeface="Calibri"/>
                        </a:rPr>
                        <a:t> Valley Schools</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$49,250 - $53,525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$55,550 - $60,815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$60,845 - $68,925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$79,305 - $87,825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251957522"/>
              </p:ext>
            </p:extLst>
          </p:nvPr>
        </p:nvGraphicFramePr>
        <p:xfrm>
          <a:off x="180050" y="1888811"/>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$97,795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$135,030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$120,222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$166,021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$157,056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$216,888</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$189,339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$261,469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St. </a:t>
            </a:r>
            <a:r>
              <a:rPr lang="en-US" sz="3600" dirty="0" err="1">
                <a:solidFill>
                  <a:schemeClr val="tx2">
                    <a:lumMod val="75000"/>
                  </a:schemeClr>
                </a:solidFill>
                <a:latin typeface="Calibri" panose="020F0502020204030204" pitchFamily="34" charset="0"/>
                <a:cs typeface="Calibri" panose="020F0502020204030204" pitchFamily="34" charset="0"/>
              </a:rPr>
              <a:t>Vrain</a:t>
            </a:r>
            <a:r>
              <a:rPr lang="en-US" sz="3600" dirty="0">
                <a:solidFill>
                  <a:schemeClr val="tx2">
                    <a:lumMod val="75000"/>
                  </a:schemeClr>
                </a:solidFill>
                <a:latin typeface="Calibri" panose="020F0502020204030204" pitchFamily="34" charset="0"/>
                <a:cs typeface="Calibri" panose="020F0502020204030204" pitchFamily="34" charset="0"/>
              </a:rPr>
              <a:t> Valley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$56.82/hr.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529</TotalTime>
  <Words>956</Words>
  <Application>Microsoft Macintosh PowerPoint</Application>
  <PresentationFormat>On-screen Show (4:3)</PresentationFormat>
  <Paragraphs>94</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St. Vrain Valley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23</cp:revision>
  <dcterms:created xsi:type="dcterms:W3CDTF">2022-08-02T19:12:40Z</dcterms:created>
  <dcterms:modified xsi:type="dcterms:W3CDTF">2022-11-08T01:51:02Z</dcterms:modified>
</cp:coreProperties>
</file>