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95618"/>
  </p:normalViewPr>
  <p:slideViewPr>
    <p:cSldViewPr snapToGrid="0" snapToObjects="1">
      <p:cViewPr varScale="1">
        <p:scale>
          <a:sx n="82" d="100"/>
          <a:sy n="82" d="100"/>
        </p:scale>
        <p:origin x="66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7" t="24394" r="30256" b="17556"/>
          <a:stretch/>
        </p:blipFill>
        <p:spPr>
          <a:xfrm>
            <a:off x="3703888" y="5816425"/>
            <a:ext cx="2617853" cy="186481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6" r="3336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Boulder County, CO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$49,250 - $62,742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$79,305 $115,375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$81,224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$775,576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$1,724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30346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$100,000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$190,000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11.7.22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4024" t="-6890" r="-5327" b="-7315"/>
          <a:stretch/>
        </p:blipFill>
        <p:spPr>
          <a:xfrm>
            <a:off x="5316039" y="345842"/>
            <a:ext cx="1329008" cy="1005359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210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14</cp:revision>
  <cp:lastPrinted>2022-01-11T16:09:34Z</cp:lastPrinted>
  <dcterms:created xsi:type="dcterms:W3CDTF">2022-11-08T01:51:34Z</dcterms:created>
  <dcterms:modified xsi:type="dcterms:W3CDTF">2022-11-17T21:52:23Z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