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11/9/22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11/9/22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11/9/22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11/9/22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11/9/22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11/9/22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pic>
        <p:nvPicPr>
          <p:cNvPr id="2" name="Google Shape;275;p13" descr="https://encrypted-tbn0.gstatic.com/images?q=tbn:ANd9GcRJLlqixcXpjFYO3TX2upkutqhN_12AsD7HJPkMDmbDqdlBeUjGmw">
            <a:extLst>
              <a:ext uri="{FF2B5EF4-FFF2-40B4-BE49-F238E27FC236}">
                <a16:creationId xmlns:a16="http://schemas.microsoft.com/office/drawing/2014/main" id="{B010FC7E-F11A-8DC5-5CF7-E18954D6A8D6}"/>
              </a:ext>
            </a:extLst>
          </p:cNvPr>
          <p:cNvPicPr preferRelativeResize="0"/>
          <p:nvPr/>
        </p:nvPicPr>
        <p:blipFill rotWithShape="1">
          <a:blip r:embed="rId3">
            <a:alphaModFix/>
          </a:blip>
          <a:srcRect/>
          <a:stretch/>
        </p:blipFill>
        <p:spPr>
          <a:xfrm>
            <a:off x="11290" y="5760969"/>
            <a:ext cx="1665110" cy="1097030"/>
          </a:xfrm>
          <a:prstGeom prst="rect">
            <a:avLst/>
          </a:prstGeom>
          <a:noFill/>
          <a:ln>
            <a:noFill/>
          </a:ln>
        </p:spPr>
      </p:pic>
      <p:graphicFrame>
        <p:nvGraphicFramePr>
          <p:cNvPr id="3" name="Google Shape;278;p13">
            <a:extLst>
              <a:ext uri="{FF2B5EF4-FFF2-40B4-BE49-F238E27FC236}">
                <a16:creationId xmlns:a16="http://schemas.microsoft.com/office/drawing/2014/main" id="{DF4D9EDC-846E-3B7A-E56C-29E216A01E5A}"/>
              </a:ext>
            </a:extLst>
          </p:cNvPr>
          <p:cNvGraphicFramePr/>
          <p:nvPr>
            <p:extLst>
              <p:ext uri="{D42A27DB-BD31-4B8C-83A1-F6EECF244321}">
                <p14:modId xmlns:p14="http://schemas.microsoft.com/office/powerpoint/2010/main" val="3961603950"/>
              </p:ext>
            </p:extLst>
          </p:nvPr>
        </p:nvGraphicFramePr>
        <p:xfrm>
          <a:off x="363415" y="1889928"/>
          <a:ext cx="4081244" cy="377395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4546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Adams 12 Five Star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$45,687 -$64,118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School District 27J </a:t>
                      </a:r>
                      <a:r>
                        <a:rPr lang="en-US" sz="2400" b="1" u="none" strike="noStrike" kern="1200" cap="none" dirty="0">
                          <a:solidFill>
                            <a:schemeClr val="tx2"/>
                          </a:solidFill>
                          <a:latin typeface="Calibri"/>
                          <a:ea typeface="Calibri"/>
                          <a:cs typeface="Calibri"/>
                        </a:rPr>
                        <a: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$43,078 - $47,658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Adams County School District 14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$50,000 -$55,360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Mapleton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$54,000 -$57,862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22521008"/>
                  </a:ext>
                </a:extLst>
              </a:tr>
            </a:tbl>
          </a:graphicData>
        </a:graphic>
      </p:graphicFrame>
      <p:sp>
        <p:nvSpPr>
          <p:cNvPr id="4" name="TextBox 3">
            <a:extLst>
              <a:ext uri="{FF2B5EF4-FFF2-40B4-BE49-F238E27FC236}">
                <a16:creationId xmlns:a16="http://schemas.microsoft.com/office/drawing/2014/main" id="{CC25870B-FF00-B493-A8D3-AED56214C0EA}"/>
              </a:ext>
            </a:extLst>
          </p:cNvPr>
          <p:cNvSpPr txBox="1"/>
          <p:nvPr/>
        </p:nvSpPr>
        <p:spPr>
          <a:xfrm rot="10800000" flipH="1" flipV="1">
            <a:off x="2638265" y="5847643"/>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$33.60/hr.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pic>
        <p:nvPicPr>
          <p:cNvPr id="2" name="Google Shape;275;p13" descr="https://encrypted-tbn0.gstatic.com/images?q=tbn:ANd9GcRJLlqixcXpjFYO3TX2upkutqhN_12AsD7HJPkMDmbDqdlBeUjGmw">
            <a:extLst>
              <a:ext uri="{FF2B5EF4-FFF2-40B4-BE49-F238E27FC236}">
                <a16:creationId xmlns:a16="http://schemas.microsoft.com/office/drawing/2014/main" id="{00FE3991-F1EF-727D-7181-9E336709E089}"/>
              </a:ext>
            </a:extLst>
          </p:cNvPr>
          <p:cNvPicPr preferRelativeResize="0"/>
          <p:nvPr/>
        </p:nvPicPr>
        <p:blipFill rotWithShape="1">
          <a:blip r:embed="rId3">
            <a:alphaModFix/>
          </a:blip>
          <a:srcRect/>
          <a:stretch/>
        </p:blipFill>
        <p:spPr>
          <a:xfrm>
            <a:off x="11290" y="5760969"/>
            <a:ext cx="1665110" cy="1097030"/>
          </a:xfrm>
          <a:prstGeom prst="rect">
            <a:avLst/>
          </a:prstGeom>
          <a:noFill/>
          <a:ln>
            <a:noFill/>
          </a:ln>
        </p:spPr>
      </p:pic>
      <p:graphicFrame>
        <p:nvGraphicFramePr>
          <p:cNvPr id="3" name="Google Shape;278;p13">
            <a:extLst>
              <a:ext uri="{FF2B5EF4-FFF2-40B4-BE49-F238E27FC236}">
                <a16:creationId xmlns:a16="http://schemas.microsoft.com/office/drawing/2014/main" id="{1D86BD5B-4483-9BDC-E9DB-D11ADFE31D16}"/>
              </a:ext>
            </a:extLst>
          </p:cNvPr>
          <p:cNvGraphicFramePr/>
          <p:nvPr>
            <p:extLst>
              <p:ext uri="{D42A27DB-BD31-4B8C-83A1-F6EECF244321}">
                <p14:modId xmlns:p14="http://schemas.microsoft.com/office/powerpoint/2010/main" val="3892604775"/>
              </p:ext>
            </p:extLst>
          </p:nvPr>
        </p:nvGraphicFramePr>
        <p:xfrm>
          <a:off x="363415" y="1889928"/>
          <a:ext cx="5544284" cy="377395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4546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Adams 12 Five Star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$45,687 -$64,118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$51,917 - $68,012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School District 27J </a:t>
                      </a:r>
                      <a:r>
                        <a:rPr lang="en-US" sz="2400" b="1" u="none" strike="noStrike" kern="1200" cap="none" dirty="0">
                          <a:solidFill>
                            <a:schemeClr val="tx2"/>
                          </a:solidFill>
                          <a:latin typeface="Calibri"/>
                          <a:ea typeface="Calibri"/>
                          <a:cs typeface="Calibri"/>
                        </a:rPr>
                        <a: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$43,078 - $47,658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$50,079 - $58,373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Adams County School District 14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$50,000 -$55,360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$56,138 -$62,330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Mapleton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$54,000 -$57,862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$59,767 -$64,061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22521008"/>
                  </a:ext>
                </a:extLst>
              </a:tr>
            </a:tbl>
          </a:graphicData>
        </a:graphic>
      </p:graphicFrame>
      <p:sp>
        <p:nvSpPr>
          <p:cNvPr id="4" name="TextBox 3">
            <a:extLst>
              <a:ext uri="{FF2B5EF4-FFF2-40B4-BE49-F238E27FC236}">
                <a16:creationId xmlns:a16="http://schemas.microsoft.com/office/drawing/2014/main" id="{17FBEC65-D791-01FE-016F-5401D869B36A}"/>
              </a:ext>
            </a:extLst>
          </p:cNvPr>
          <p:cNvSpPr txBox="1"/>
          <p:nvPr/>
        </p:nvSpPr>
        <p:spPr>
          <a:xfrm rot="10800000" flipH="1" flipV="1">
            <a:off x="2638265" y="5847643"/>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$40.32/hr.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90" y="5760969"/>
            <a:ext cx="1665110" cy="109703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911769122"/>
              </p:ext>
            </p:extLst>
          </p:nvPr>
        </p:nvGraphicFramePr>
        <p:xfrm>
          <a:off x="363415" y="1889928"/>
          <a:ext cx="8470364" cy="377395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4546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Adams 12 Five Star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$45,687 -$64,118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$51,917 - $68,012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$57,109 - $68,012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$74,242 -$86,702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School District 27J </a:t>
                      </a:r>
                      <a:r>
                        <a:rPr lang="en-US" sz="2400" b="1" u="none" strike="noStrike" kern="1200" cap="none" dirty="0">
                          <a:solidFill>
                            <a:schemeClr val="tx2"/>
                          </a:solidFill>
                          <a:latin typeface="Calibri"/>
                          <a:ea typeface="Calibri"/>
                          <a:cs typeface="Calibri"/>
                        </a:rPr>
                        <a: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$43,078 - $47,658</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$50,079 - $58,373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$57,292 - $67,466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$71,517 - $83,003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Adams County School District 14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$50,000 -$55,360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$56,138 -$62,330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$62,390 -$70,727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$78,459 -$92,058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2296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Mapleton Public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$54,000 -$57,862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$59,767 -$64,061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$65,893 -$77,843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$80,717 -$95,356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2252100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847643"/>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$80,000 = $53.76/hr.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647171506"/>
              </p:ext>
            </p:extLst>
          </p:nvPr>
        </p:nvGraphicFramePr>
        <p:xfrm>
          <a:off x="342900" y="2240503"/>
          <a:ext cx="8458200" cy="2655301"/>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439603">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38566">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209-220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$87,319</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$144,000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38566">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220-260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$107,595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$162,073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738566">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228-260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$123,500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$232,671</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Adams County </a:t>
            </a:r>
            <a:r>
              <a:rPr lang="en-US" sz="3600" dirty="0">
                <a:solidFill>
                  <a:schemeClr val="tx2">
                    <a:lumMod val="75000"/>
                  </a:schemeClr>
                </a:solidFill>
                <a:latin typeface="Calibri" panose="020F0502020204030204" pitchFamily="34" charset="0"/>
                <a:cs typeface="Calibri" panose="020F0502020204030204" pitchFamily="34" charset="0"/>
              </a:rPr>
              <a:t>Schools (four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886373" y="5867596"/>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$56.82/hr.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$150,000 = $85.23/hr.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300</TotalTime>
  <Words>1052</Words>
  <Application>Microsoft Macintosh PowerPoint</Application>
  <PresentationFormat>On-screen Show (4:3)</PresentationFormat>
  <Paragraphs>111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Adams County Schools (four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38</cp:revision>
  <dcterms:created xsi:type="dcterms:W3CDTF">2022-08-02T19:12:40Z</dcterms:created>
  <dcterms:modified xsi:type="dcterms:W3CDTF">2022-11-09T15:10:22Z</dcterms:modified>
</cp:coreProperties>
</file>