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263" dt="2023-06-28T16:30:13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019" t="15517" r="2169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8893" y="24009"/>
            <a:ext cx="9129213" cy="212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FFFFF"/>
                </a:solidFill>
                <a:latin typeface="Raleway Bold"/>
              </a:rPr>
              <a:t>I try to tell chemistry jokes...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0" y="8237737"/>
            <a:ext cx="4872007" cy="165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27"/>
              </a:lnSpc>
            </a:pPr>
            <a:r>
              <a:rPr lang="en-US" sz="4734">
                <a:solidFill>
                  <a:srgbClr val="FFFFFF"/>
                </a:solidFill>
                <a:latin typeface="Raleway Bold"/>
              </a:rPr>
              <a:t>...but there is no reaction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26</cp:revision>
  <dcterms:created xsi:type="dcterms:W3CDTF">2006-08-16T00:00:00Z</dcterms:created>
  <dcterms:modified xsi:type="dcterms:W3CDTF">2023-06-28T16:30:25Z</dcterms:modified>
  <dc:identifier>DAFfQ1ufupU</dc:identifier>
</cp:coreProperties>
</file>