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32" y="1310194"/>
            <a:ext cx="7618179" cy="6823963"/>
            <a:chOff x="0" y="0"/>
            <a:chExt cx="2736046" cy="2450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6047" cy="2450806"/>
            </a:xfrm>
            <a:custGeom>
              <a:avLst/>
              <a:gdLst/>
              <a:ahLst/>
              <a:cxnLst/>
              <a:rect l="l" t="t" r="r" b="b"/>
              <a:pathLst>
                <a:path w="2736047" h="2450806">
                  <a:moveTo>
                    <a:pt x="0" y="0"/>
                  </a:moveTo>
                  <a:lnTo>
                    <a:pt x="2736047" y="0"/>
                  </a:lnTo>
                  <a:lnTo>
                    <a:pt x="2736047" y="2450806"/>
                  </a:lnTo>
                  <a:lnTo>
                    <a:pt x="0" y="2450806"/>
                  </a:lnTo>
                  <a:lnTo>
                    <a:pt x="0" y="0"/>
                  </a:lnTo>
                </a:path>
              </a:pathLst>
            </a:custGeom>
            <a:solidFill>
              <a:srgbClr val="CFDC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3283" tIns="23283" rIns="23283" bIns="23283" rtlCol="0" anchor="ctr"/>
            <a:lstStyle/>
            <a:p>
              <a:pPr algn="ctr">
                <a:lnSpc>
                  <a:spcPts val="23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00359" y="0"/>
            <a:ext cx="7973119" cy="8005252"/>
          </a:xfrm>
          <a:custGeom>
            <a:avLst/>
            <a:gdLst/>
            <a:ahLst/>
            <a:cxnLst/>
            <a:rect l="l" t="t" r="r" b="b"/>
            <a:pathLst>
              <a:path w="7973119" h="8005252">
                <a:moveTo>
                  <a:pt x="0" y="0"/>
                </a:moveTo>
                <a:lnTo>
                  <a:pt x="7973118" y="0"/>
                </a:lnTo>
                <a:lnTo>
                  <a:pt x="7973118" y="8005252"/>
                </a:lnTo>
                <a:lnTo>
                  <a:pt x="0" y="8005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8641" t="-7744" b="-37341"/>
            </a:stretch>
          </a:blipFill>
        </p:spPr>
      </p:sp>
      <p:sp>
        <p:nvSpPr>
          <p:cNvPr id="6" name="Freeform 6"/>
          <p:cNvSpPr/>
          <p:nvPr/>
        </p:nvSpPr>
        <p:spPr>
          <a:xfrm rot="-10800000" flipH="1" flipV="1">
            <a:off x="4989248" y="1259538"/>
            <a:ext cx="2896958" cy="3401616"/>
          </a:xfrm>
          <a:custGeom>
            <a:avLst/>
            <a:gdLst/>
            <a:ahLst/>
            <a:cxnLst/>
            <a:rect l="l" t="t" r="r" b="b"/>
            <a:pathLst>
              <a:path w="4653953" h="3401616">
                <a:moveTo>
                  <a:pt x="4653953" y="3401616"/>
                </a:moveTo>
                <a:lnTo>
                  <a:pt x="0" y="3401616"/>
                </a:lnTo>
                <a:lnTo>
                  <a:pt x="0" y="0"/>
                </a:lnTo>
                <a:lnTo>
                  <a:pt x="4653953" y="0"/>
                </a:lnTo>
                <a:lnTo>
                  <a:pt x="4653953" y="34016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065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-26195"/>
            <a:ext cx="5448570" cy="2906637"/>
          </a:xfrm>
          <a:custGeom>
            <a:avLst/>
            <a:gdLst/>
            <a:ahLst/>
            <a:cxnLst/>
            <a:rect l="l" t="t" r="r" b="b"/>
            <a:pathLst>
              <a:path w="5448570" h="3982410">
                <a:moveTo>
                  <a:pt x="0" y="0"/>
                </a:moveTo>
                <a:lnTo>
                  <a:pt x="5448570" y="0"/>
                </a:lnTo>
                <a:lnTo>
                  <a:pt x="5448570" y="3982409"/>
                </a:lnTo>
                <a:lnTo>
                  <a:pt x="0" y="3982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7010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30050" y="2500204"/>
            <a:ext cx="2444131" cy="526053"/>
            <a:chOff x="0" y="0"/>
            <a:chExt cx="7994971" cy="17207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94971" cy="1720766"/>
            </a:xfrm>
            <a:custGeom>
              <a:avLst/>
              <a:gdLst/>
              <a:ahLst/>
              <a:cxnLst/>
              <a:rect l="l" t="t" r="r" b="b"/>
              <a:pathLst>
                <a:path w="7994971" h="1720766">
                  <a:moveTo>
                    <a:pt x="0" y="0"/>
                  </a:moveTo>
                  <a:lnTo>
                    <a:pt x="7994971" y="0"/>
                  </a:lnTo>
                  <a:lnTo>
                    <a:pt x="7994971" y="1720766"/>
                  </a:lnTo>
                  <a:lnTo>
                    <a:pt x="0" y="1720766"/>
                  </a:lnTo>
                  <a:lnTo>
                    <a:pt x="0" y="0"/>
                  </a:lnTo>
                </a:path>
              </a:pathLst>
            </a:custGeom>
            <a:solidFill>
              <a:srgbClr val="879EC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0050" y="3175071"/>
            <a:ext cx="2444131" cy="526053"/>
            <a:chOff x="0" y="0"/>
            <a:chExt cx="7994971" cy="17207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94971" cy="1720766"/>
            </a:xfrm>
            <a:custGeom>
              <a:avLst/>
              <a:gdLst/>
              <a:ahLst/>
              <a:cxnLst/>
              <a:rect l="l" t="t" r="r" b="b"/>
              <a:pathLst>
                <a:path w="7994971" h="1720766">
                  <a:moveTo>
                    <a:pt x="0" y="0"/>
                  </a:moveTo>
                  <a:lnTo>
                    <a:pt x="7994971" y="0"/>
                  </a:lnTo>
                  <a:lnTo>
                    <a:pt x="7994971" y="1720766"/>
                  </a:lnTo>
                  <a:lnTo>
                    <a:pt x="0" y="1720766"/>
                  </a:lnTo>
                  <a:lnTo>
                    <a:pt x="0" y="0"/>
                  </a:lnTo>
                </a:path>
              </a:pathLst>
            </a:custGeom>
            <a:solidFill>
              <a:srgbClr val="879EC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30050" y="4524803"/>
            <a:ext cx="2444131" cy="526053"/>
            <a:chOff x="0" y="0"/>
            <a:chExt cx="7994971" cy="17207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94971" cy="1720766"/>
            </a:xfrm>
            <a:custGeom>
              <a:avLst/>
              <a:gdLst/>
              <a:ahLst/>
              <a:cxnLst/>
              <a:rect l="l" t="t" r="r" b="b"/>
              <a:pathLst>
                <a:path w="7994971" h="1720766">
                  <a:moveTo>
                    <a:pt x="0" y="0"/>
                  </a:moveTo>
                  <a:lnTo>
                    <a:pt x="7994971" y="0"/>
                  </a:lnTo>
                  <a:lnTo>
                    <a:pt x="7994971" y="1720766"/>
                  </a:lnTo>
                  <a:lnTo>
                    <a:pt x="0" y="1720766"/>
                  </a:lnTo>
                  <a:lnTo>
                    <a:pt x="0" y="0"/>
                  </a:lnTo>
                </a:path>
              </a:pathLst>
            </a:custGeom>
            <a:solidFill>
              <a:srgbClr val="879EC3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220420" y="5835453"/>
            <a:ext cx="2937210" cy="2146834"/>
          </a:xfrm>
          <a:custGeom>
            <a:avLst/>
            <a:gdLst/>
            <a:ahLst/>
            <a:cxnLst/>
            <a:rect l="l" t="t" r="r" b="b"/>
            <a:pathLst>
              <a:path w="2937210" h="2146834">
                <a:moveTo>
                  <a:pt x="0" y="0"/>
                </a:moveTo>
                <a:lnTo>
                  <a:pt x="2937210" y="0"/>
                </a:lnTo>
                <a:lnTo>
                  <a:pt x="2937210" y="2146834"/>
                </a:lnTo>
                <a:lnTo>
                  <a:pt x="0" y="21468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20420" y="2499266"/>
            <a:ext cx="526991" cy="526991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CC4628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288986" y="2477994"/>
            <a:ext cx="592035" cy="515309"/>
          </a:xfrm>
          <a:custGeom>
            <a:avLst/>
            <a:gdLst/>
            <a:ahLst/>
            <a:cxnLst/>
            <a:rect l="l" t="t" r="r" b="b"/>
            <a:pathLst>
              <a:path w="592035" h="515309">
                <a:moveTo>
                  <a:pt x="0" y="0"/>
                </a:moveTo>
                <a:lnTo>
                  <a:pt x="592035" y="0"/>
                </a:lnTo>
                <a:lnTo>
                  <a:pt x="592035" y="515308"/>
                </a:lnTo>
                <a:lnTo>
                  <a:pt x="0" y="5153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41882" y="2616506"/>
            <a:ext cx="2332299" cy="26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3"/>
              </a:lnSpc>
            </a:pPr>
            <a:r>
              <a:rPr lang="en-US" sz="1566" spc="92">
                <a:solidFill>
                  <a:srgbClr val="000000"/>
                </a:solidFill>
                <a:latin typeface="Open Sans Bold"/>
              </a:rPr>
              <a:t>JOB SATISFACTION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30050" y="3849937"/>
            <a:ext cx="2444131" cy="526053"/>
            <a:chOff x="0" y="0"/>
            <a:chExt cx="7994971" cy="17207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994971" cy="1720766"/>
            </a:xfrm>
            <a:custGeom>
              <a:avLst/>
              <a:gdLst/>
              <a:ahLst/>
              <a:cxnLst/>
              <a:rect l="l" t="t" r="r" b="b"/>
              <a:pathLst>
                <a:path w="7994971" h="1720766">
                  <a:moveTo>
                    <a:pt x="0" y="0"/>
                  </a:moveTo>
                  <a:lnTo>
                    <a:pt x="7994971" y="0"/>
                  </a:lnTo>
                  <a:lnTo>
                    <a:pt x="7994971" y="1720766"/>
                  </a:lnTo>
                  <a:lnTo>
                    <a:pt x="0" y="1720766"/>
                  </a:lnTo>
                  <a:lnTo>
                    <a:pt x="0" y="0"/>
                  </a:lnTo>
                </a:path>
              </a:pathLst>
            </a:custGeom>
            <a:solidFill>
              <a:srgbClr val="879EC3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662831" y="2079291"/>
            <a:ext cx="6209928" cy="5952155"/>
          </a:xfrm>
          <a:custGeom>
            <a:avLst/>
            <a:gdLst/>
            <a:ahLst/>
            <a:cxnLst/>
            <a:rect l="l" t="t" r="r" b="b"/>
            <a:pathLst>
              <a:path w="6209928" h="5952155">
                <a:moveTo>
                  <a:pt x="0" y="0"/>
                </a:moveTo>
                <a:lnTo>
                  <a:pt x="6209928" y="0"/>
                </a:lnTo>
                <a:lnTo>
                  <a:pt x="6209928" y="5952155"/>
                </a:lnTo>
                <a:lnTo>
                  <a:pt x="0" y="5952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88" r="-16774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5581401" y="6420869"/>
            <a:ext cx="2245789" cy="1561418"/>
            <a:chOff x="0" y="0"/>
            <a:chExt cx="2994385" cy="208189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994385" cy="633149"/>
              <a:chOff x="0" y="0"/>
              <a:chExt cx="8555680" cy="180906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555680" cy="1809060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1809060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1809060"/>
                    </a:lnTo>
                    <a:lnTo>
                      <a:pt x="0" y="18090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44723" y="161356"/>
              <a:ext cx="2676516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Minor in Teaching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1391280"/>
              <a:ext cx="2994385" cy="690610"/>
              <a:chOff x="0" y="0"/>
              <a:chExt cx="8555680" cy="197323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555680" cy="1973239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1973239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1973239"/>
                    </a:lnTo>
                    <a:lnTo>
                      <a:pt x="0" y="197323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1314D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37559" y="1570508"/>
              <a:ext cx="2719268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MS in STEM Education 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633720"/>
              <a:ext cx="2994385" cy="784020"/>
              <a:chOff x="0" y="0"/>
              <a:chExt cx="8555680" cy="224013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555680" cy="2240135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240135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240135"/>
                    </a:lnTo>
                    <a:lnTo>
                      <a:pt x="0" y="224013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9396C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58935" y="720497"/>
              <a:ext cx="2835450" cy="64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BS in Engineering:</a:t>
              </a:r>
            </a:p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STEM Teaching Focus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-100359" y="7945627"/>
            <a:ext cx="7973119" cy="2112773"/>
            <a:chOff x="0" y="0"/>
            <a:chExt cx="5263908" cy="13948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63908" cy="1394868"/>
            </a:xfrm>
            <a:custGeom>
              <a:avLst/>
              <a:gdLst/>
              <a:ahLst/>
              <a:cxnLst/>
              <a:rect l="l" t="t" r="r" b="b"/>
              <a:pathLst>
                <a:path w="5263908" h="1394868">
                  <a:moveTo>
                    <a:pt x="0" y="0"/>
                  </a:moveTo>
                  <a:lnTo>
                    <a:pt x="5263908" y="0"/>
                  </a:lnTo>
                  <a:lnTo>
                    <a:pt x="5263908" y="1394868"/>
                  </a:lnTo>
                  <a:lnTo>
                    <a:pt x="0" y="1394868"/>
                  </a:lnTo>
                  <a:lnTo>
                    <a:pt x="0" y="0"/>
                  </a:lnTo>
                </a:path>
              </a:pathLst>
            </a:custGeom>
            <a:solidFill>
              <a:srgbClr val="09396C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730050" y="5183934"/>
            <a:ext cx="2444131" cy="526053"/>
            <a:chOff x="0" y="0"/>
            <a:chExt cx="7994971" cy="172076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994971" cy="1720766"/>
            </a:xfrm>
            <a:custGeom>
              <a:avLst/>
              <a:gdLst/>
              <a:ahLst/>
              <a:cxnLst/>
              <a:rect l="l" t="t" r="r" b="b"/>
              <a:pathLst>
                <a:path w="7994971" h="1720766">
                  <a:moveTo>
                    <a:pt x="0" y="0"/>
                  </a:moveTo>
                  <a:lnTo>
                    <a:pt x="7994971" y="0"/>
                  </a:lnTo>
                  <a:lnTo>
                    <a:pt x="7994971" y="1720766"/>
                  </a:lnTo>
                  <a:lnTo>
                    <a:pt x="0" y="1720766"/>
                  </a:lnTo>
                  <a:lnTo>
                    <a:pt x="0" y="0"/>
                  </a:lnTo>
                </a:path>
              </a:pathLst>
            </a:custGeom>
            <a:solidFill>
              <a:srgbClr val="879EC3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220420" y="5182996"/>
            <a:ext cx="526991" cy="526991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CC4628"/>
            </a:solidFill>
          </p:spPr>
        </p:sp>
      </p:grpSp>
      <p:sp>
        <p:nvSpPr>
          <p:cNvPr id="38" name="Freeform 38"/>
          <p:cNvSpPr/>
          <p:nvPr/>
        </p:nvSpPr>
        <p:spPr>
          <a:xfrm>
            <a:off x="288986" y="5174681"/>
            <a:ext cx="592035" cy="515309"/>
          </a:xfrm>
          <a:custGeom>
            <a:avLst/>
            <a:gdLst/>
            <a:ahLst/>
            <a:cxnLst/>
            <a:rect l="l" t="t" r="r" b="b"/>
            <a:pathLst>
              <a:path w="592035" h="515309">
                <a:moveTo>
                  <a:pt x="0" y="0"/>
                </a:moveTo>
                <a:lnTo>
                  <a:pt x="592035" y="0"/>
                </a:lnTo>
                <a:lnTo>
                  <a:pt x="592035" y="515309"/>
                </a:lnTo>
                <a:lnTo>
                  <a:pt x="0" y="5153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841882" y="5300297"/>
            <a:ext cx="2332299" cy="26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3"/>
              </a:lnSpc>
            </a:pPr>
            <a:r>
              <a:rPr lang="en-US" sz="1566" spc="92">
                <a:solidFill>
                  <a:srgbClr val="000000"/>
                </a:solidFill>
                <a:latin typeface="Open Sans Bold"/>
              </a:rPr>
              <a:t>9 MONTH CONTRACT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220420" y="3174132"/>
            <a:ext cx="526991" cy="526991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CC4628"/>
            </a:solidFill>
          </p:spPr>
        </p:sp>
      </p:grpSp>
      <p:sp>
        <p:nvSpPr>
          <p:cNvPr id="42" name="Freeform 42"/>
          <p:cNvSpPr/>
          <p:nvPr/>
        </p:nvSpPr>
        <p:spPr>
          <a:xfrm>
            <a:off x="288986" y="3152860"/>
            <a:ext cx="592035" cy="515309"/>
          </a:xfrm>
          <a:custGeom>
            <a:avLst/>
            <a:gdLst/>
            <a:ahLst/>
            <a:cxnLst/>
            <a:rect l="l" t="t" r="r" b="b"/>
            <a:pathLst>
              <a:path w="592035" h="515309">
                <a:moveTo>
                  <a:pt x="0" y="0"/>
                </a:moveTo>
                <a:lnTo>
                  <a:pt x="592035" y="0"/>
                </a:lnTo>
                <a:lnTo>
                  <a:pt x="592035" y="515309"/>
                </a:lnTo>
                <a:lnTo>
                  <a:pt x="0" y="5153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220420" y="3848999"/>
            <a:ext cx="526991" cy="526991"/>
            <a:chOff x="0" y="0"/>
            <a:chExt cx="1913890" cy="191389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CC4628"/>
            </a:solidFill>
          </p:spPr>
        </p:sp>
      </p:grpSp>
      <p:sp>
        <p:nvSpPr>
          <p:cNvPr id="45" name="Freeform 45"/>
          <p:cNvSpPr/>
          <p:nvPr/>
        </p:nvSpPr>
        <p:spPr>
          <a:xfrm>
            <a:off x="288986" y="3827727"/>
            <a:ext cx="592035" cy="515309"/>
          </a:xfrm>
          <a:custGeom>
            <a:avLst/>
            <a:gdLst/>
            <a:ahLst/>
            <a:cxnLst/>
            <a:rect l="l" t="t" r="r" b="b"/>
            <a:pathLst>
              <a:path w="592035" h="515309">
                <a:moveTo>
                  <a:pt x="0" y="0"/>
                </a:moveTo>
                <a:lnTo>
                  <a:pt x="592035" y="0"/>
                </a:lnTo>
                <a:lnTo>
                  <a:pt x="592035" y="515308"/>
                </a:lnTo>
                <a:lnTo>
                  <a:pt x="0" y="5153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220420" y="4523865"/>
            <a:ext cx="526991" cy="526991"/>
            <a:chOff x="0" y="0"/>
            <a:chExt cx="1913890" cy="191389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CC4628"/>
            </a:solidFill>
          </p:spPr>
        </p:sp>
      </p:grpSp>
      <p:sp>
        <p:nvSpPr>
          <p:cNvPr id="48" name="Freeform 48"/>
          <p:cNvSpPr/>
          <p:nvPr/>
        </p:nvSpPr>
        <p:spPr>
          <a:xfrm>
            <a:off x="288986" y="4513891"/>
            <a:ext cx="592035" cy="515309"/>
          </a:xfrm>
          <a:custGeom>
            <a:avLst/>
            <a:gdLst/>
            <a:ahLst/>
            <a:cxnLst/>
            <a:rect l="l" t="t" r="r" b="b"/>
            <a:pathLst>
              <a:path w="592035" h="515309">
                <a:moveTo>
                  <a:pt x="0" y="0"/>
                </a:moveTo>
                <a:lnTo>
                  <a:pt x="592035" y="0"/>
                </a:lnTo>
                <a:lnTo>
                  <a:pt x="592035" y="515309"/>
                </a:lnTo>
                <a:lnTo>
                  <a:pt x="0" y="5153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478494" y="103143"/>
            <a:ext cx="2312789" cy="2312789"/>
          </a:xfrm>
          <a:custGeom>
            <a:avLst/>
            <a:gdLst/>
            <a:ahLst/>
            <a:cxnLst/>
            <a:rect l="l" t="t" r="r" b="b"/>
            <a:pathLst>
              <a:path w="2312789" h="2312789">
                <a:moveTo>
                  <a:pt x="0" y="0"/>
                </a:moveTo>
                <a:lnTo>
                  <a:pt x="2312789" y="0"/>
                </a:lnTo>
                <a:lnTo>
                  <a:pt x="2312789" y="2312789"/>
                </a:lnTo>
                <a:lnTo>
                  <a:pt x="0" y="2312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rot="10175893">
            <a:off x="5689149" y="4375011"/>
            <a:ext cx="1798781" cy="1990353"/>
          </a:xfrm>
          <a:custGeom>
            <a:avLst/>
            <a:gdLst/>
            <a:ahLst/>
            <a:cxnLst/>
            <a:rect l="l" t="t" r="r" b="b"/>
            <a:pathLst>
              <a:path w="1798781" h="1990353">
                <a:moveTo>
                  <a:pt x="0" y="0"/>
                </a:moveTo>
                <a:lnTo>
                  <a:pt x="1798781" y="0"/>
                </a:lnTo>
                <a:lnTo>
                  <a:pt x="1798781" y="1990353"/>
                </a:lnTo>
                <a:lnTo>
                  <a:pt x="0" y="19903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182913" y="8193640"/>
            <a:ext cx="1227546" cy="1716847"/>
            <a:chOff x="0" y="0"/>
            <a:chExt cx="1636728" cy="2289129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636728" cy="2289129"/>
            </a:xfrm>
            <a:custGeom>
              <a:avLst/>
              <a:gdLst/>
              <a:ahLst/>
              <a:cxnLst/>
              <a:rect l="l" t="t" r="r" b="b"/>
              <a:pathLst>
                <a:path w="1636728" h="2289129">
                  <a:moveTo>
                    <a:pt x="0" y="0"/>
                  </a:moveTo>
                  <a:lnTo>
                    <a:pt x="1636728" y="0"/>
                  </a:lnTo>
                  <a:lnTo>
                    <a:pt x="1636728" y="2289129"/>
                  </a:lnTo>
                  <a:lnTo>
                    <a:pt x="0" y="2289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74012" y="765898"/>
              <a:ext cx="1288704" cy="1288704"/>
            </a:xfrm>
            <a:custGeom>
              <a:avLst/>
              <a:gdLst/>
              <a:ahLst/>
              <a:cxnLst/>
              <a:rect l="l" t="t" r="r" b="b"/>
              <a:pathLst>
                <a:path w="1288704" h="1288704">
                  <a:moveTo>
                    <a:pt x="0" y="0"/>
                  </a:moveTo>
                  <a:lnTo>
                    <a:pt x="1288704" y="0"/>
                  </a:lnTo>
                  <a:lnTo>
                    <a:pt x="1288704" y="1288704"/>
                  </a:lnTo>
                  <a:lnTo>
                    <a:pt x="0" y="1288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sp>
        <p:nvSpPr>
          <p:cNvPr id="54" name="TextBox 54"/>
          <p:cNvSpPr txBox="1"/>
          <p:nvPr/>
        </p:nvSpPr>
        <p:spPr>
          <a:xfrm>
            <a:off x="841882" y="3291434"/>
            <a:ext cx="2332299" cy="26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3"/>
              </a:lnSpc>
            </a:pPr>
            <a:r>
              <a:rPr lang="en-US" sz="1566" spc="92">
                <a:solidFill>
                  <a:srgbClr val="000000"/>
                </a:solidFill>
                <a:latin typeface="Open Sans Bold"/>
              </a:rPr>
              <a:t>LOAN FORGIVENESS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41882" y="3965045"/>
            <a:ext cx="2332299" cy="26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3"/>
              </a:lnSpc>
            </a:pPr>
            <a:r>
              <a:rPr lang="en-US" sz="1566" spc="92">
                <a:solidFill>
                  <a:srgbClr val="000000"/>
                </a:solidFill>
                <a:latin typeface="Open Sans Bold"/>
              </a:rPr>
              <a:t>GREAT SALARY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41882" y="4641167"/>
            <a:ext cx="2332299" cy="26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3"/>
              </a:lnSpc>
            </a:pPr>
            <a:r>
              <a:rPr lang="en-US" sz="1566" spc="92">
                <a:solidFill>
                  <a:srgbClr val="000000"/>
                </a:solidFill>
                <a:latin typeface="Open Sans Bold"/>
              </a:rPr>
              <a:t>RETIRE EARLY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97909" y="6564663"/>
            <a:ext cx="1164922" cy="1076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1"/>
              </a:lnSpc>
            </a:pPr>
            <a:r>
              <a:rPr lang="en-US" sz="1008">
                <a:solidFill>
                  <a:srgbClr val="FFFFFF"/>
                </a:solidFill>
                <a:latin typeface="Open Sans Bold"/>
              </a:rPr>
              <a:t>The only </a:t>
            </a:r>
          </a:p>
          <a:p>
            <a:pPr algn="ctr">
              <a:lnSpc>
                <a:spcPts val="1411"/>
              </a:lnSpc>
            </a:pPr>
            <a:r>
              <a:rPr lang="en-US" sz="1008">
                <a:solidFill>
                  <a:srgbClr val="FFFFFF"/>
                </a:solidFill>
                <a:latin typeface="Open Sans Bold"/>
              </a:rPr>
              <a:t>program in Colorado focused exclusively on training STEM teachers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69815" y="5983434"/>
            <a:ext cx="853853" cy="71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"/>
              </a:lnSpc>
            </a:pPr>
            <a:r>
              <a:rPr lang="en-US" sz="824">
                <a:solidFill>
                  <a:srgbClr val="09396C"/>
                </a:solidFill>
                <a:latin typeface="Open Sans Bold"/>
              </a:rPr>
              <a:t>The only CO university offering CS teacher licensure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119924" y="7078772"/>
            <a:ext cx="826570" cy="71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"/>
              </a:lnSpc>
            </a:pPr>
            <a:r>
              <a:rPr lang="en-US" sz="825">
                <a:solidFill>
                  <a:srgbClr val="FFFFFF"/>
                </a:solidFill>
                <a:latin typeface="Open Sans Bold"/>
              </a:rPr>
              <a:t>Rated in the </a:t>
            </a:r>
          </a:p>
          <a:p>
            <a:pPr algn="ctr">
              <a:lnSpc>
                <a:spcPts val="1155"/>
              </a:lnSpc>
            </a:pPr>
            <a:r>
              <a:rPr lang="en-US" sz="825">
                <a:solidFill>
                  <a:srgbClr val="FFFFFF"/>
                </a:solidFill>
                <a:latin typeface="Open Sans Bold"/>
              </a:rPr>
              <a:t>top 5 physics teacher prep programs </a:t>
            </a:r>
          </a:p>
          <a:p>
            <a:pPr algn="ctr">
              <a:lnSpc>
                <a:spcPts val="1155"/>
              </a:lnSpc>
            </a:pPr>
            <a:r>
              <a:rPr lang="en-US" sz="825">
                <a:solidFill>
                  <a:srgbClr val="FFFFFF"/>
                </a:solidFill>
                <a:latin typeface="Open Sans Bold"/>
              </a:rPr>
              <a:t>in the US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56118" y="5829843"/>
            <a:ext cx="978771" cy="53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en-US" sz="1533">
                <a:solidFill>
                  <a:srgbClr val="CC4628"/>
                </a:solidFill>
                <a:latin typeface="Open Sans Bold"/>
              </a:rPr>
              <a:t>TEACH@MINES IS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923462" y="8096057"/>
            <a:ext cx="1895007" cy="181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ENGINEERS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BRIDGES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ARTISTS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PAINTINGS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SCIENTISTS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ROCKETS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TEACHERS MAKE 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THEM ALL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332623" y="2932686"/>
            <a:ext cx="2077836" cy="82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2291" spc="135">
                <a:solidFill>
                  <a:srgbClr val="FFFFFF"/>
                </a:solidFill>
                <a:latin typeface="Open Sans Bold"/>
              </a:rPr>
              <a:t>CHANGE THE</a:t>
            </a:r>
          </a:p>
          <a:p>
            <a:pPr algn="ctr">
              <a:lnSpc>
                <a:spcPts val="3987"/>
              </a:lnSpc>
            </a:pPr>
            <a:r>
              <a:rPr lang="en-US" sz="3987" spc="235">
                <a:solidFill>
                  <a:srgbClr val="FFFFFF"/>
                </a:solidFill>
                <a:latin typeface="Open Sans Bold"/>
              </a:rPr>
              <a:t>WORLD</a:t>
            </a:r>
          </a:p>
        </p:txBody>
      </p:sp>
      <p:sp>
        <p:nvSpPr>
          <p:cNvPr id="63" name="Freeform 63"/>
          <p:cNvSpPr/>
          <p:nvPr/>
        </p:nvSpPr>
        <p:spPr>
          <a:xfrm>
            <a:off x="587540" y="8552166"/>
            <a:ext cx="1071127" cy="463469"/>
          </a:xfrm>
          <a:custGeom>
            <a:avLst/>
            <a:gdLst/>
            <a:ahLst/>
            <a:cxnLst/>
            <a:rect l="l" t="t" r="r" b="b"/>
            <a:pathLst>
              <a:path w="1071127" h="463469">
                <a:moveTo>
                  <a:pt x="0" y="0"/>
                </a:moveTo>
                <a:lnTo>
                  <a:pt x="1071127" y="0"/>
                </a:lnTo>
                <a:lnTo>
                  <a:pt x="1071127" y="463469"/>
                </a:lnTo>
                <a:lnTo>
                  <a:pt x="0" y="46346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64" name="TextBox 64"/>
          <p:cNvSpPr txBox="1"/>
          <p:nvPr/>
        </p:nvSpPr>
        <p:spPr>
          <a:xfrm>
            <a:off x="458368" y="9070672"/>
            <a:ext cx="1311448" cy="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"/>
              </a:lnSpc>
            </a:pPr>
            <a:r>
              <a:rPr lang="en-US" sz="542">
                <a:solidFill>
                  <a:srgbClr val="FFFFFF"/>
                </a:solidFill>
                <a:latin typeface="Open Sans"/>
              </a:rPr>
              <a:t>is part of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72561" y="9204877"/>
            <a:ext cx="1101085" cy="2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sz="813">
                <a:solidFill>
                  <a:srgbClr val="FFFFFF"/>
                </a:solidFill>
                <a:latin typeface="Open Sans"/>
              </a:rPr>
              <a:t>University Honors and </a:t>
            </a:r>
          </a:p>
          <a:p>
            <a:pPr algn="ctr">
              <a:lnSpc>
                <a:spcPts val="1138"/>
              </a:lnSpc>
            </a:pPr>
            <a:r>
              <a:rPr lang="en-US" sz="813">
                <a:solidFill>
                  <a:srgbClr val="FFFFFF"/>
                </a:solidFill>
                <a:latin typeface="Open Sans"/>
              </a:rPr>
              <a:t>Scholars Programs</a:t>
            </a:r>
          </a:p>
        </p:txBody>
      </p:sp>
      <p:sp>
        <p:nvSpPr>
          <p:cNvPr id="66" name="Freeform 66"/>
          <p:cNvSpPr/>
          <p:nvPr/>
        </p:nvSpPr>
        <p:spPr>
          <a:xfrm>
            <a:off x="3472806" y="1495053"/>
            <a:ext cx="1655312" cy="716241"/>
          </a:xfrm>
          <a:custGeom>
            <a:avLst/>
            <a:gdLst/>
            <a:ahLst/>
            <a:cxnLst/>
            <a:rect l="l" t="t" r="r" b="b"/>
            <a:pathLst>
              <a:path w="1655312" h="716241">
                <a:moveTo>
                  <a:pt x="0" y="0"/>
                </a:moveTo>
                <a:lnTo>
                  <a:pt x="1655312" y="0"/>
                </a:lnTo>
                <a:lnTo>
                  <a:pt x="1655312" y="716241"/>
                </a:lnTo>
                <a:lnTo>
                  <a:pt x="0" y="71624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84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Bolter</dc:creator>
  <cp:lastModifiedBy>Allie Bolter</cp:lastModifiedBy>
  <cp:revision>1</cp:revision>
  <dcterms:created xsi:type="dcterms:W3CDTF">2023-09-07T14:54:24Z</dcterms:created>
  <dcterms:modified xsi:type="dcterms:W3CDTF">2023-09-07T14:56:52Z</dcterms:modified>
</cp:coreProperties>
</file>