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45"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11/28/22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11/28/22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11/28/22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11/28/22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11/28/22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11/28/22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11/28/22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11/28/22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11/28/22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3D8A32D4-C480-2649-5280-E15941DD2472}"/>
              </a:ext>
            </a:extLst>
          </p:cNvPr>
          <p:cNvGraphicFramePr/>
          <p:nvPr>
            <p:extLst>
              <p:ext uri="{D42A27DB-BD31-4B8C-83A1-F6EECF244321}">
                <p14:modId xmlns:p14="http://schemas.microsoft.com/office/powerpoint/2010/main" val="1190926512"/>
              </p:ext>
            </p:extLst>
          </p:nvPr>
        </p:nvGraphicFramePr>
        <p:xfrm>
          <a:off x="363415" y="2105213"/>
          <a:ext cx="408124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Visalia Unified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$60,666 -$69,713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Porterville Unified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$62,851 - $78,688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Tulare City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$61,397 -$67,476</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FB0AADD3-CA9C-2699-47FE-264DD8A4E835}"/>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$65,000 = $43.92/hr.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B8CF12F7-2D8E-83FD-4F45-99F3A602421E}"/>
              </a:ext>
            </a:extLst>
          </p:cNvPr>
          <p:cNvGraphicFramePr/>
          <p:nvPr>
            <p:extLst>
              <p:ext uri="{D42A27DB-BD31-4B8C-83A1-F6EECF244321}">
                <p14:modId xmlns:p14="http://schemas.microsoft.com/office/powerpoint/2010/main" val="1082320899"/>
              </p:ext>
            </p:extLst>
          </p:nvPr>
        </p:nvGraphicFramePr>
        <p:xfrm>
          <a:off x="363415" y="2105213"/>
          <a:ext cx="554428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Visalia Unified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$60,666 -$69,713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$71,050 - $82,399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Porterville Unified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$62,851 - $78,688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$72,862 - $91,221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Tulare City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$61,397 -$67,476</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$70,068 -$82,589</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8320F52B-2B19-6D4E-693E-43E765893DD8}"/>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$80,000 = $54.05/hr.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616374834"/>
              </p:ext>
            </p:extLst>
          </p:nvPr>
        </p:nvGraphicFramePr>
        <p:xfrm>
          <a:off x="363415" y="2105213"/>
          <a:ext cx="847036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Visalia Unified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$60,666 -$69,713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$71,050 - $82,399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$73,820 - $82,399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$96,459 -$111,330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Porterville Unified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$62,851 - $78,688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$72,862 - $91,221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$80,330 - $91,221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$110,054 - $115,556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Tulare City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$61,397 -$67,476</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$70,068 -$82,589</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$78,046 -$86,389</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$99,192 -$110,555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$100,000 = $67.57/hr.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3809029875"/>
              </p:ext>
            </p:extLst>
          </p:nvPr>
        </p:nvGraphicFramePr>
        <p:xfrm>
          <a:off x="342900" y="2675224"/>
          <a:ext cx="8458200" cy="2303186"/>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195-210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$110,232</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$150,471</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210-225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$131,567</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$174,951</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225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$143,420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$248,765</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b="1" dirty="0">
                <a:solidFill>
                  <a:schemeClr val="tx2">
                    <a:lumMod val="75000"/>
                  </a:schemeClr>
                </a:solidFill>
                <a:latin typeface="Calibri" panose="020F0502020204030204" pitchFamily="34" charset="0"/>
                <a:cs typeface="Calibri" panose="020F0502020204030204" pitchFamily="34" charset="0"/>
              </a:rPr>
              <a:t>Tulare County </a:t>
            </a:r>
            <a:r>
              <a:rPr lang="en-US" sz="3600" dirty="0">
                <a:solidFill>
                  <a:schemeClr val="tx2">
                    <a:lumMod val="75000"/>
                  </a:schemeClr>
                </a:solidFill>
                <a:latin typeface="Calibri" panose="020F0502020204030204" pitchFamily="34" charset="0"/>
                <a:cs typeface="Calibri" panose="020F0502020204030204" pitchFamily="34" charset="0"/>
              </a:rPr>
              <a:t>Schools (three districts)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746807" y="231968"/>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185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09818" y="6067651"/>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$130,000 = $78.50/hr.</a:t>
            </a:r>
          </a:p>
          <a:p>
            <a:pPr algn="ctr" defTabSz="914400">
              <a:defRPr/>
            </a:pPr>
            <a:r>
              <a:rPr lang="en-US" sz="2000" dirty="0">
                <a:solidFill>
                  <a:srgbClr val="7030A0"/>
                </a:solidFill>
                <a:latin typeface="Arial" panose="020B0604020202020204"/>
              </a:rPr>
              <a:t>$200,000 = $111.11/hr.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299</TotalTime>
  <Words>1001</Words>
  <Application>Microsoft Macintosh PowerPoint</Application>
  <PresentationFormat>On-screen Show (4:3)</PresentationFormat>
  <Paragraphs>101</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Tulare County Schools (three districts)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40</cp:revision>
  <dcterms:created xsi:type="dcterms:W3CDTF">2022-08-02T19:12:40Z</dcterms:created>
  <dcterms:modified xsi:type="dcterms:W3CDTF">2022-11-28T17:14:12Z</dcterms:modified>
</cp:coreProperties>
</file>