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104" d="100"/>
          <a:sy n="104" d="100"/>
        </p:scale>
        <p:origin x="3064" y="2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sv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1000"/>
                    </a14:imgEffect>
                  </a14:imgLayer>
                </a14:imgProps>
              </a:ext>
            </a:extLst>
          </a:blip>
          <a:srcRect l="9548" t="-1" r="6595" b="10398"/>
          <a:stretch/>
        </p:blipFill>
        <p:spPr>
          <a:xfrm>
            <a:off x="3672740" y="5815694"/>
            <a:ext cx="2611747" cy="1860463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89000"/>
                    </a14:imgEffect>
                  </a14:imgLayer>
                </a14:imgProps>
              </a:ext>
            </a:extLst>
          </a:blip>
          <a:srcRect l="14859" r="13547" b="23587"/>
          <a:stretch/>
        </p:blipFill>
        <p:spPr>
          <a:xfrm>
            <a:off x="573220" y="5816427"/>
            <a:ext cx="2609599" cy="1856807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Tulare County, CA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$60,666 - $78,688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$96,459 -  $115,556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$44,720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$331,188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$959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$65,000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$100,000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$270,000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11.28.22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$450,000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-5913" r="-5860" b="-2567"/>
          <a:stretch/>
        </p:blipFill>
        <p:spPr>
          <a:xfrm>
            <a:off x="5499188" y="306420"/>
            <a:ext cx="1063885" cy="1253461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211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16</cp:revision>
  <cp:lastPrinted>2022-01-11T16:09:34Z</cp:lastPrinted>
  <dcterms:created xsi:type="dcterms:W3CDTF">2022-11-18T16:38:05Z</dcterms:created>
  <dcterms:modified xsi:type="dcterms:W3CDTF">2022-11-28T17:31:09Z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