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5" r:id="rId4"/>
    <p:sldId id="546" r:id="rId5"/>
    <p:sldId id="541" r:id="rId6"/>
    <p:sldId id="54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0270" autoAdjust="0"/>
  </p:normalViewPr>
  <p:slideViewPr>
    <p:cSldViewPr snapToGrid="0">
      <p:cViewPr varScale="1">
        <p:scale>
          <a:sx n="79" d="100"/>
          <a:sy n="79" d="100"/>
        </p:scale>
        <p:origin x="90"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1/20/2023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1/20/23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1/20/23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1/20/23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1/20/23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1/20/2023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1/20/2023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185-day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$66,000 = $44.59/hr.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2" name="Table 1">
            <a:extLst>
              <a:ext uri="{FF2B5EF4-FFF2-40B4-BE49-F238E27FC236}">
                <a16:creationId xmlns:a16="http://schemas.microsoft.com/office/drawing/2014/main" id="{3243F0B3-D457-4909-BAAE-CB26EE7702CB}"/>
              </a:ext>
            </a:extLst>
          </p:cNvPr>
          <p:cNvGraphicFramePr>
            <a:graphicFrameLocks noGrp="1"/>
          </p:cNvGraphicFramePr>
          <p:nvPr>
            <p:extLst>
              <p:ext uri="{D42A27DB-BD31-4B8C-83A1-F6EECF244321}">
                <p14:modId xmlns:p14="http://schemas.microsoft.com/office/powerpoint/2010/main" val="1330773752"/>
              </p:ext>
            </p:extLst>
          </p:nvPr>
        </p:nvGraphicFramePr>
        <p:xfrm>
          <a:off x="490756" y="2232421"/>
          <a:ext cx="4081244" cy="2393157"/>
        </p:xfrm>
        <a:graphic>
          <a:graphicData uri="http://schemas.openxmlformats.org/drawingml/2006/table">
            <a:tbl>
              <a:tblPr>
                <a:noFill/>
              </a:tblPr>
              <a:tblGrid>
                <a:gridCol w="2618204">
                  <a:extLst>
                    <a:ext uri="{9D8B030D-6E8A-4147-A177-3AD203B41FA5}">
                      <a16:colId xmlns:a16="http://schemas.microsoft.com/office/drawing/2014/main" val="3009847722"/>
                    </a:ext>
                  </a:extLst>
                </a:gridCol>
                <a:gridCol w="1463040">
                  <a:extLst>
                    <a:ext uri="{9D8B030D-6E8A-4147-A177-3AD203B41FA5}">
                      <a16:colId xmlns:a16="http://schemas.microsoft.com/office/drawing/2014/main" val="3599669939"/>
                    </a:ext>
                  </a:extLst>
                </a:gridCol>
              </a:tblGrid>
              <a:tr h="56435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681939381"/>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Riverside Unified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$66,933 -$77,210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008512320"/>
                  </a:ext>
                </a:extLst>
              </a:tr>
              <a:tr h="914400">
                <a:tc>
                  <a:txBody>
                    <a:bodyPr/>
                    <a:lstStyle/>
                    <a:p>
                      <a:pPr marL="0" marR="0" lvl="0" indent="0" algn="l" rtl="0">
                        <a:lnSpc>
                          <a:spcPct val="90000"/>
                        </a:lnSpc>
                        <a:spcBef>
                          <a:spcPts val="0"/>
                        </a:spcBef>
                        <a:spcAft>
                          <a:spcPts val="0"/>
                        </a:spcAft>
                        <a:buNone/>
                      </a:pPr>
                      <a:r>
                        <a:rPr lang="en-US" sz="2400" b="1" u="none" strike="noStrike" kern="1200" cap="none" dirty="0">
                          <a:solidFill>
                            <a:schemeClr val="tx2"/>
                          </a:solidFill>
                          <a:latin typeface="Calibri"/>
                          <a:ea typeface="Calibri"/>
                          <a:cs typeface="Calibri"/>
                          <a:sym typeface="Calibri"/>
                        </a:rPr>
                        <a:t>Temecula Valley Unified  </a:t>
                      </a:r>
                      <a:r>
                        <a:rPr lang="en-US" sz="1400" b="1" u="none" strike="noStrike" cap="none" dirty="0">
                          <a:solidFill>
                            <a:schemeClr val="tx2"/>
                          </a:solidFill>
                          <a:latin typeface="Calibri"/>
                          <a:ea typeface="Calibri"/>
                          <a:cs typeface="Calibri"/>
                          <a:sym typeface="Calibri"/>
                        </a:rPr>
                        <a:t> (22-23)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$57,630 - $66,275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659979207"/>
                  </a:ext>
                </a:extLst>
              </a:tr>
            </a:tbl>
          </a:graphicData>
        </a:graphic>
      </p:graphicFrame>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185-day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$85,000 = $57.43/hr.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2" name="Table 1">
            <a:extLst>
              <a:ext uri="{FF2B5EF4-FFF2-40B4-BE49-F238E27FC236}">
                <a16:creationId xmlns:a16="http://schemas.microsoft.com/office/drawing/2014/main" id="{07CFE0ED-E8E2-449C-8315-4AB37037E637}"/>
              </a:ext>
            </a:extLst>
          </p:cNvPr>
          <p:cNvGraphicFramePr>
            <a:graphicFrameLocks noGrp="1"/>
          </p:cNvGraphicFramePr>
          <p:nvPr>
            <p:extLst>
              <p:ext uri="{D42A27DB-BD31-4B8C-83A1-F6EECF244321}">
                <p14:modId xmlns:p14="http://schemas.microsoft.com/office/powerpoint/2010/main" val="2598903300"/>
              </p:ext>
            </p:extLst>
          </p:nvPr>
        </p:nvGraphicFramePr>
        <p:xfrm>
          <a:off x="347472" y="2147077"/>
          <a:ext cx="7007324" cy="2393157"/>
        </p:xfrm>
        <a:graphic>
          <a:graphicData uri="http://schemas.openxmlformats.org/drawingml/2006/table">
            <a:tbl>
              <a:tblPr>
                <a:noFill/>
              </a:tblPr>
              <a:tblGrid>
                <a:gridCol w="2618204">
                  <a:extLst>
                    <a:ext uri="{9D8B030D-6E8A-4147-A177-3AD203B41FA5}">
                      <a16:colId xmlns:a16="http://schemas.microsoft.com/office/drawing/2014/main" val="3624337783"/>
                    </a:ext>
                  </a:extLst>
                </a:gridCol>
                <a:gridCol w="1463040">
                  <a:extLst>
                    <a:ext uri="{9D8B030D-6E8A-4147-A177-3AD203B41FA5}">
                      <a16:colId xmlns:a16="http://schemas.microsoft.com/office/drawing/2014/main" val="3644179291"/>
                    </a:ext>
                  </a:extLst>
                </a:gridCol>
                <a:gridCol w="1463040">
                  <a:extLst>
                    <a:ext uri="{9D8B030D-6E8A-4147-A177-3AD203B41FA5}">
                      <a16:colId xmlns:a16="http://schemas.microsoft.com/office/drawing/2014/main" val="2069950001"/>
                    </a:ext>
                  </a:extLst>
                </a:gridCol>
                <a:gridCol w="1463040">
                  <a:extLst>
                    <a:ext uri="{9D8B030D-6E8A-4147-A177-3AD203B41FA5}">
                      <a16:colId xmlns:a16="http://schemas.microsoft.com/office/drawing/2014/main" val="3931126984"/>
                    </a:ext>
                  </a:extLst>
                </a:gridCol>
              </a:tblGrid>
              <a:tr h="56435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625298346"/>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Riverside Unified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$66,933 -$77,210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$76,913 - $92,819</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$81,146 - $92,819</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263352686"/>
                  </a:ext>
                </a:extLst>
              </a:tr>
              <a:tr h="914400">
                <a:tc>
                  <a:txBody>
                    <a:bodyPr/>
                    <a:lstStyle/>
                    <a:p>
                      <a:pPr marL="0" marR="0" lvl="0" indent="0" algn="l" rtl="0">
                        <a:lnSpc>
                          <a:spcPct val="90000"/>
                        </a:lnSpc>
                        <a:spcBef>
                          <a:spcPts val="0"/>
                        </a:spcBef>
                        <a:spcAft>
                          <a:spcPts val="0"/>
                        </a:spcAft>
                        <a:buNone/>
                      </a:pPr>
                      <a:r>
                        <a:rPr lang="en-US" sz="2400" b="1" u="none" strike="noStrike" kern="1200" cap="none" dirty="0">
                          <a:solidFill>
                            <a:schemeClr val="tx2"/>
                          </a:solidFill>
                          <a:latin typeface="Calibri"/>
                          <a:ea typeface="Calibri"/>
                          <a:cs typeface="Calibri"/>
                          <a:sym typeface="Calibri"/>
                        </a:rPr>
                        <a:t>Temecula Valley Unified  </a:t>
                      </a:r>
                      <a:r>
                        <a:rPr lang="en-US" sz="1400" b="1" u="none" strike="noStrike" cap="none" dirty="0">
                          <a:solidFill>
                            <a:schemeClr val="tx2"/>
                          </a:solidFill>
                          <a:latin typeface="Calibri"/>
                          <a:ea typeface="Calibri"/>
                          <a:cs typeface="Calibri"/>
                          <a:sym typeface="Calibri"/>
                        </a:rPr>
                        <a:t> (22-23)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$57,630 - $66,275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$72,038 - $82,053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$75,468 - $85,633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501184320"/>
                  </a:ext>
                </a:extLst>
              </a:tr>
            </a:tbl>
          </a:graphicData>
        </a:graphic>
      </p:graphicFrame>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303508626"/>
              </p:ext>
            </p:extLst>
          </p:nvPr>
        </p:nvGraphicFramePr>
        <p:xfrm>
          <a:off x="363415" y="2105213"/>
          <a:ext cx="8470364" cy="23905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Riverside Unified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$66,933 -$77,210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$76,913 - $92,819</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$81,146 - $92,819</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$101,202 -$120,101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kern="1200" cap="none" dirty="0">
                          <a:solidFill>
                            <a:schemeClr val="tx2"/>
                          </a:solidFill>
                          <a:latin typeface="Calibri"/>
                          <a:ea typeface="Calibri"/>
                          <a:cs typeface="Calibri"/>
                          <a:sym typeface="Calibri"/>
                        </a:rPr>
                        <a:t>Temecula Valley Unified  </a:t>
                      </a:r>
                      <a:r>
                        <a:rPr lang="en-US" sz="1400" b="1" u="none" strike="noStrike" cap="none" dirty="0">
                          <a:solidFill>
                            <a:schemeClr val="tx2"/>
                          </a:solidFill>
                          <a:latin typeface="Calibri"/>
                          <a:ea typeface="Calibri"/>
                          <a:cs typeface="Calibri"/>
                          <a:sym typeface="Calibri"/>
                        </a:rPr>
                        <a:t> (22-23)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$57,630 - $66,275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$72,038 - $82,053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$75,468 - $85,633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$105,394 - $110,506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185-day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$110,000 = $74.32/hr.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2435704958"/>
              </p:ext>
            </p:extLst>
          </p:nvPr>
        </p:nvGraphicFramePr>
        <p:xfrm>
          <a:off x="852434" y="2253761"/>
          <a:ext cx="6975835" cy="2470873"/>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215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$129,013</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221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$150,097</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rgbClr val="002060"/>
                          </a:solidFill>
                          <a:latin typeface="Calibri"/>
                          <a:ea typeface="Calibri"/>
                          <a:cs typeface="Calibri"/>
                          <a:sym typeface="Calibri"/>
                        </a:rPr>
                        <a:t>Director of Wellness and Engagement</a:t>
                      </a:r>
                      <a:endParaRPr sz="2400" b="1"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221 Days </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$142,134</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186793650"/>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dirty="0">
                <a:solidFill>
                  <a:schemeClr val="tx2">
                    <a:lumMod val="75000"/>
                  </a:schemeClr>
                </a:solidFill>
                <a:latin typeface="Calibri" panose="020F0502020204030204" pitchFamily="34" charset="0"/>
                <a:cs typeface="Calibri" panose="020F0502020204030204" pitchFamily="34" charset="0"/>
              </a:rPr>
              <a:t>Riverside Unified </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265394" y="5709743"/>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185 days</a:t>
            </a:r>
          </a:p>
        </p:txBody>
      </p:sp>
    </p:spTree>
    <p:extLst>
      <p:ext uri="{BB962C8B-B14F-4D97-AF65-F5344CB8AC3E}">
        <p14:creationId xmlns:p14="http://schemas.microsoft.com/office/powerpoint/2010/main" val="39634012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306</TotalTime>
  <Words>930</Words>
  <Application>Microsoft Office PowerPoint</Application>
  <PresentationFormat>On-screen Show (4:3)</PresentationFormat>
  <Paragraphs>88</Paragraphs>
  <Slides>5</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Riverside Unified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25</cp:revision>
  <dcterms:created xsi:type="dcterms:W3CDTF">2022-08-02T19:12:40Z</dcterms:created>
  <dcterms:modified xsi:type="dcterms:W3CDTF">2023-01-21T05:48:55Z</dcterms:modified>
</cp:coreProperties>
</file>