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11/29/22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F52E34D4-0AC4-B5B3-6761-0A04A1228DDE}"/>
              </a:ext>
            </a:extLst>
          </p:cNvPr>
          <p:cNvGraphicFramePr/>
          <p:nvPr>
            <p:extLst>
              <p:ext uri="{D42A27DB-BD31-4B8C-83A1-F6EECF244321}">
                <p14:modId xmlns:p14="http://schemas.microsoft.com/office/powerpoint/2010/main" val="3434397477"/>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Merced Union High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$63,436 -$70,798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Merced City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$57,551 - $75,421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Los </a:t>
                      </a: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Banos</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Unified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$59,427 -$68,937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46B2466F-8BF3-D6BD-AA3A-D43CE3655E86}"/>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$44.16/hr.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BD23BE6-7152-6310-0127-62A23D896057}"/>
              </a:ext>
            </a:extLst>
          </p:cNvPr>
          <p:cNvGraphicFramePr/>
          <p:nvPr>
            <p:extLst>
              <p:ext uri="{D42A27DB-BD31-4B8C-83A1-F6EECF244321}">
                <p14:modId xmlns:p14="http://schemas.microsoft.com/office/powerpoint/2010/main" val="1326671224"/>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Merced Union High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$63,436 -$70,798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$67,874 - $85,419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Merced City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$57,551 - $75,421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$72,435 - $90,307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Los </a:t>
                      </a: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Banos</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Unified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$59,427 -$68,937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$71,315 -$80,825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8C0B2808-7C8A-0B96-12C0-6BFEF584120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$54.35/hr.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4736750"/>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Merced Union High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$63,436 -$70,798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$67,874 - $85,419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$79,570 - $88,343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$97,115 -$111,736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Merced City School District</a:t>
                      </a:r>
                      <a:r>
                        <a:rPr lang="en-US" sz="1400" b="1" u="none" strike="noStrike" cap="none" dirty="0">
                          <a:solidFill>
                            <a:schemeClr val="tx2"/>
                          </a:solidFill>
                          <a:latin typeface="Calibri"/>
                          <a:ea typeface="Calibri"/>
                          <a:cs typeface="Calibri"/>
                          <a:sym typeface="Calibri"/>
                        </a:rPr>
                        <a:t> (22-23)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$57,551 - $75,421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$72,435 - $90,307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$81,367 - $90,307</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$99,242 - $112,055</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Los </a:t>
                      </a:r>
                      <a:r>
                        <a:rPr kumimoji="0" lang="en-US" sz="2400" b="1" i="0" u="none" strike="noStrike" kern="1200" cap="none" spc="0" normalizeH="0" baseline="0" noProof="0" dirty="0" err="1">
                          <a:ln>
                            <a:noFill/>
                          </a:ln>
                          <a:solidFill>
                            <a:srgbClr val="1F497D"/>
                          </a:solidFill>
                          <a:effectLst/>
                          <a:uLnTx/>
                          <a:uFillTx/>
                          <a:latin typeface="Calibri"/>
                          <a:ea typeface="Calibri"/>
                          <a:cs typeface="Calibri"/>
                          <a:sym typeface="Calibri"/>
                        </a:rPr>
                        <a:t>Banos</a:t>
                      </a: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 Unified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$59,427 -$68,937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$71,315 -$80,825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$73,692 -$80,825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$83,203 -$104,595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$100,000 = $67.93/hr.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1997629355"/>
              </p:ext>
            </p:extLst>
          </p:nvPr>
        </p:nvGraphicFramePr>
        <p:xfrm>
          <a:off x="342900" y="2413243"/>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204-222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$112,983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$153,327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211-224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$130,988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$179,173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225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$142,992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$200,251</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225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$168,585</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$224,457</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Me</a:t>
            </a:r>
            <a:r>
              <a:rPr lang="en-US" sz="3600" dirty="0">
                <a:solidFill>
                  <a:schemeClr val="tx2">
                    <a:lumMod val="75000"/>
                  </a:schemeClr>
                </a:solidFill>
                <a:latin typeface="Calibri" panose="020F0502020204030204" pitchFamily="34" charset="0"/>
                <a:cs typeface="Calibri" panose="020F0502020204030204" pitchFamily="34" charset="0"/>
              </a:rPr>
              <a:t>rced County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184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$125,000 = $72.67/hr.</a:t>
            </a:r>
          </a:p>
          <a:p>
            <a:pPr algn="ctr" defTabSz="914400">
              <a:defRPr/>
            </a:pPr>
            <a:r>
              <a:rPr lang="en-US" sz="2000" dirty="0">
                <a:solidFill>
                  <a:srgbClr val="7030A0"/>
                </a:solidFill>
                <a:latin typeface="Arial" panose="020B0604020202020204"/>
              </a:rPr>
              <a:t>$175,000 = $97.22/hr.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294</TotalTime>
  <Words>1014</Words>
  <Application>Microsoft Macintosh PowerPoint</Application>
  <PresentationFormat>On-screen Show (4:3)</PresentationFormat>
  <Paragraphs>105</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Merced County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40</cp:revision>
  <dcterms:created xsi:type="dcterms:W3CDTF">2022-08-02T19:12:40Z</dcterms:created>
  <dcterms:modified xsi:type="dcterms:W3CDTF">2022-11-29T20:42:01Z</dcterms:modified>
</cp:coreProperties>
</file>